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420f5111e5546ea" /><Relationship Type="http://schemas.openxmlformats.org/officeDocument/2006/relationships/extended-properties" Target="/docProps/app.xml" Id="Rb8018b25836d4b51" /><Relationship Type="http://schemas.openxmlformats.org/officeDocument/2006/relationships/officeDocument" Target="/ppt/presentation.xml" Id="R985cbf3dafbc4e2c" /></Relationships>
</file>

<file path=ppt/presentation.xml><?xml version="1.0" encoding="utf-8"?>
<p:presentation xmlns:p="http://schemas.openxmlformats.org/presentationml/2006/main">
  <p:sldMasterIdLst>
    <p:sldMasterId xmlns:r="http://schemas.openxmlformats.org/officeDocument/2006/relationships" id="2147483648" r:id="R38373c81195b4250"/>
  </p:sldMasterIdLst>
  <p:notesMasterIdLst>
    <p:notesMasterId xmlns:r="http://schemas.openxmlformats.org/officeDocument/2006/relationships" r:id="R02f02ee7a93e4506"/>
  </p:notesMasterIdLst>
  <p:sldIdLst>
    <p:sldId xmlns:r="http://schemas.openxmlformats.org/officeDocument/2006/relationships" id="256" r:id="R54ca9ccd13f84d80"/>
    <p:sldId xmlns:r="http://schemas.openxmlformats.org/officeDocument/2006/relationships" id="257" r:id="R8d380b7485b741da"/>
    <p:sldId xmlns:r="http://schemas.openxmlformats.org/officeDocument/2006/relationships" id="258" r:id="R5031d976b67a43d8"/>
    <p:sldId xmlns:r="http://schemas.openxmlformats.org/officeDocument/2006/relationships" id="259" r:id="R522998d553b84e4d"/>
    <p:sldId xmlns:r="http://schemas.openxmlformats.org/officeDocument/2006/relationships" id="260" r:id="R7c6801ec86ca477c"/>
    <p:sldId xmlns:r="http://schemas.openxmlformats.org/officeDocument/2006/relationships" id="261" r:id="Rf98e6883d19749bb"/>
    <p:sldId xmlns:r="http://schemas.openxmlformats.org/officeDocument/2006/relationships" id="262" r:id="R441455115c3b4509"/>
    <p:sldId xmlns:r="http://schemas.openxmlformats.org/officeDocument/2006/relationships" id="263" r:id="R301d2196c9c54529"/>
    <p:sldId xmlns:r="http://schemas.openxmlformats.org/officeDocument/2006/relationships" id="264" r:id="R12cecad9e7eb4658"/>
    <p:sldId xmlns:r="http://schemas.openxmlformats.org/officeDocument/2006/relationships" id="265" r:id="R70b917ead0d64a08"/>
    <p:sldId xmlns:r="http://schemas.openxmlformats.org/officeDocument/2006/relationships" id="266" r:id="R2b99c22f76764016"/>
    <p:sldId xmlns:r="http://schemas.openxmlformats.org/officeDocument/2006/relationships" id="267" r:id="R9627bd0fc5f14ebe"/>
    <p:sldId xmlns:r="http://schemas.openxmlformats.org/officeDocument/2006/relationships" id="268" r:id="Rd88c931489b44d0d"/>
    <p:sldId xmlns:r="http://schemas.openxmlformats.org/officeDocument/2006/relationships" id="269" r:id="R2f6e63ba44b34e4a"/>
    <p:sldId xmlns:r="http://schemas.openxmlformats.org/officeDocument/2006/relationships" id="270" r:id="R0bdc7334d36b4bab"/>
    <p:sldId xmlns:r="http://schemas.openxmlformats.org/officeDocument/2006/relationships" id="271" r:id="R3ae269f906d146a8"/>
    <p:sldId xmlns:r="http://schemas.openxmlformats.org/officeDocument/2006/relationships" id="272" r:id="R0917d88f72bb4be0"/>
    <p:sldId xmlns:r="http://schemas.openxmlformats.org/officeDocument/2006/relationships" id="273" r:id="R7282c07cd0c54311"/>
    <p:sldId xmlns:r="http://schemas.openxmlformats.org/officeDocument/2006/relationships" id="274" r:id="Ra68ec08037f94055"/>
    <p:sldId xmlns:r="http://schemas.openxmlformats.org/officeDocument/2006/relationships" id="275" r:id="Re2519ecd5da742e4"/>
    <p:sldId xmlns:r="http://schemas.openxmlformats.org/officeDocument/2006/relationships" id="276" r:id="Ra09dfe7da62044e5"/>
    <p:sldId xmlns:r="http://schemas.openxmlformats.org/officeDocument/2006/relationships" id="277" r:id="Ree91dd338d9b43f5"/>
    <p:sldId xmlns:r="http://schemas.openxmlformats.org/officeDocument/2006/relationships" id="278" r:id="R7d9c71d5359a450c"/>
    <p:sldId xmlns:r="http://schemas.openxmlformats.org/officeDocument/2006/relationships" id="279" r:id="Raa30544953df42c9"/>
    <p:sldId xmlns:r="http://schemas.openxmlformats.org/officeDocument/2006/relationships" id="280" r:id="R09e2962d67ff4887"/>
    <p:sldId xmlns:r="http://schemas.openxmlformats.org/officeDocument/2006/relationships" id="281" r:id="R8c4c52db0840471e"/>
    <p:sldId xmlns:r="http://schemas.openxmlformats.org/officeDocument/2006/relationships" id="282" r:id="R9d48b061617e497a"/>
    <p:sldId xmlns:r="http://schemas.openxmlformats.org/officeDocument/2006/relationships" id="283" r:id="R1c7b1f33ef514f8b"/>
    <p:sldId xmlns:r="http://schemas.openxmlformats.org/officeDocument/2006/relationships" id="284" r:id="R84395906c7804767"/>
    <p:sldId xmlns:r="http://schemas.openxmlformats.org/officeDocument/2006/relationships" id="285" r:id="R38d090a7ed6f4b4d"/>
    <p:sldId xmlns:r="http://schemas.openxmlformats.org/officeDocument/2006/relationships" id="286" r:id="Rc856633b9ecf48e1"/>
    <p:sldId xmlns:r="http://schemas.openxmlformats.org/officeDocument/2006/relationships" id="287" r:id="Rd7ad0631d5ef49b4"/>
    <p:sldId xmlns:r="http://schemas.openxmlformats.org/officeDocument/2006/relationships" id="288" r:id="R48d0fd220a934157"/>
    <p:sldId xmlns:r="http://schemas.openxmlformats.org/officeDocument/2006/relationships" id="289" r:id="Re8fdfb7cd8e04474"/>
    <p:sldId xmlns:r="http://schemas.openxmlformats.org/officeDocument/2006/relationships" id="290" r:id="Reee8b14e29f04c79"/>
    <p:sldId xmlns:r="http://schemas.openxmlformats.org/officeDocument/2006/relationships" id="291" r:id="R4c66da6353244623"/>
    <p:sldId xmlns:r="http://schemas.openxmlformats.org/officeDocument/2006/relationships" id="292" r:id="R53f91ce87544488a"/>
    <p:sldId xmlns:r="http://schemas.openxmlformats.org/officeDocument/2006/relationships" id="293" r:id="R22c035668a1c4503"/>
    <p:sldId xmlns:r="http://schemas.openxmlformats.org/officeDocument/2006/relationships" id="294" r:id="Rbe9adc357d1e45b2"/>
    <p:sldId xmlns:r="http://schemas.openxmlformats.org/officeDocument/2006/relationships" id="295" r:id="R0882d7792b904106"/>
    <p:sldId xmlns:r="http://schemas.openxmlformats.org/officeDocument/2006/relationships" id="296" r:id="Rc2f4dc47cde6441d"/>
    <p:sldId xmlns:r="http://schemas.openxmlformats.org/officeDocument/2006/relationships" id="297" r:id="Rcf2f0ea0d8fb414a"/>
    <p:sldId xmlns:r="http://schemas.openxmlformats.org/officeDocument/2006/relationships" id="298" r:id="R181defe90ec24924"/>
    <p:sldId xmlns:r="http://schemas.openxmlformats.org/officeDocument/2006/relationships" id="299" r:id="R9a086d3d79cc4f48"/>
    <p:sldId xmlns:r="http://schemas.openxmlformats.org/officeDocument/2006/relationships" id="300" r:id="R470f75c461574faf"/>
    <p:sldId xmlns:r="http://schemas.openxmlformats.org/officeDocument/2006/relationships" id="301" r:id="R64f984cdbf8243df"/>
    <p:sldId xmlns:r="http://schemas.openxmlformats.org/officeDocument/2006/relationships" id="302" r:id="R2fbcacf0c1ad4601"/>
    <p:sldId xmlns:r="http://schemas.openxmlformats.org/officeDocument/2006/relationships" id="303" r:id="Rc4b5725f53504917"/>
    <p:sldId xmlns:r="http://schemas.openxmlformats.org/officeDocument/2006/relationships" id="304" r:id="Re1517db632394861"/>
    <p:sldId xmlns:r="http://schemas.openxmlformats.org/officeDocument/2006/relationships" id="305" r:id="R3625ad303fab4ced"/>
    <p:sldId xmlns:r="http://schemas.openxmlformats.org/officeDocument/2006/relationships" id="306" r:id="R22b8a9fe46004133"/>
    <p:sldId xmlns:r="http://schemas.openxmlformats.org/officeDocument/2006/relationships" id="307" r:id="Ra45d2a077cf34aa4"/>
    <p:sldId xmlns:r="http://schemas.openxmlformats.org/officeDocument/2006/relationships" id="308" r:id="R269ef9e7b94147dc"/>
    <p:sldId xmlns:r="http://schemas.openxmlformats.org/officeDocument/2006/relationships" id="309" r:id="R10e43273fbf74baf"/>
    <p:sldId xmlns:r="http://schemas.openxmlformats.org/officeDocument/2006/relationships" id="310" r:id="R3493d0b450c54beb"/>
    <p:sldId xmlns:r="http://schemas.openxmlformats.org/officeDocument/2006/relationships" id="311" r:id="R627e818fb0a7462c"/>
    <p:sldId xmlns:r="http://schemas.openxmlformats.org/officeDocument/2006/relationships" id="312" r:id="R16879426a1654d4f"/>
    <p:sldId xmlns:r="http://schemas.openxmlformats.org/officeDocument/2006/relationships" id="313" r:id="Ra9d31f76a5a44126"/>
    <p:sldId xmlns:r="http://schemas.openxmlformats.org/officeDocument/2006/relationships" id="314" r:id="R1af58aca1b1f47ed"/>
    <p:sldId xmlns:r="http://schemas.openxmlformats.org/officeDocument/2006/relationships" id="315" r:id="R0d604b51f9a047f1"/>
    <p:sldId xmlns:r="http://schemas.openxmlformats.org/officeDocument/2006/relationships" id="316" r:id="R5400997573c0416d"/>
    <p:sldId xmlns:r="http://schemas.openxmlformats.org/officeDocument/2006/relationships" id="317" r:id="R89be673917bc4eee"/>
    <p:sldId xmlns:r="http://schemas.openxmlformats.org/officeDocument/2006/relationships" id="318" r:id="Re3fb6d8a9ac1430b"/>
    <p:sldId xmlns:r="http://schemas.openxmlformats.org/officeDocument/2006/relationships" id="319" r:id="Rc266be4faec24781"/>
    <p:sldId xmlns:r="http://schemas.openxmlformats.org/officeDocument/2006/relationships" id="320" r:id="R090e0b698ad64010"/>
    <p:sldId xmlns:r="http://schemas.openxmlformats.org/officeDocument/2006/relationships" id="321" r:id="Rc54542e1228c4de1"/>
    <p:sldId xmlns:r="http://schemas.openxmlformats.org/officeDocument/2006/relationships" id="322" r:id="Rcccbc8df53dc415e"/>
    <p:sldId xmlns:r="http://schemas.openxmlformats.org/officeDocument/2006/relationships" id="323" r:id="R8dd90ac8ada14467"/>
    <p:sldId xmlns:r="http://schemas.openxmlformats.org/officeDocument/2006/relationships" id="324" r:id="R3923f0963b7948d1"/>
    <p:sldId xmlns:r="http://schemas.openxmlformats.org/officeDocument/2006/relationships" id="325" r:id="R6c70bd86198e4f72"/>
  </p:sldIdLst>
  <p:sldSz cx="7562088" cy="10689336"/>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napToObjects="1">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8affc172277444b9" /><Relationship Type="http://schemas.openxmlformats.org/officeDocument/2006/relationships/slideMaster" Target="/ppt/slideMasters/slideMaster1.xml" Id="R38373c81195b4250" /><Relationship Type="http://schemas.openxmlformats.org/officeDocument/2006/relationships/notesMaster" Target="/ppt/notesMasters/notesMaster1.xml" Id="R02f02ee7a93e4506" /><Relationship Type="http://schemas.openxmlformats.org/officeDocument/2006/relationships/presProps" Target="/ppt/presProps.xml" Id="R1b05b1642c7b4647" /><Relationship Type="http://schemas.openxmlformats.org/officeDocument/2006/relationships/viewProps" Target="/ppt/viewProps.xml" Id="R1231b3bdeeaf43b3" /><Relationship Type="http://schemas.openxmlformats.org/officeDocument/2006/relationships/tableStyles" Target="/ppt/tableStyles.xml" Id="Rb75d9725ccd64a72" /><Relationship Type="http://schemas.openxmlformats.org/officeDocument/2006/relationships/slide" Target="/ppt/slides/slide1.xml" Id="R54ca9ccd13f84d80" /><Relationship Type="http://schemas.openxmlformats.org/officeDocument/2006/relationships/slide" Target="/ppt/slides/slide2.xml" Id="R8d380b7485b741da" /><Relationship Type="http://schemas.openxmlformats.org/officeDocument/2006/relationships/slide" Target="/ppt/slides/slide3.xml" Id="R5031d976b67a43d8" /><Relationship Type="http://schemas.openxmlformats.org/officeDocument/2006/relationships/slide" Target="/ppt/slides/slide4.xml" Id="R522998d553b84e4d" /><Relationship Type="http://schemas.openxmlformats.org/officeDocument/2006/relationships/slide" Target="/ppt/slides/slide5.xml" Id="R7c6801ec86ca477c" /><Relationship Type="http://schemas.openxmlformats.org/officeDocument/2006/relationships/slide" Target="/ppt/slides/slide6.xml" Id="Rf98e6883d19749bb" /><Relationship Type="http://schemas.openxmlformats.org/officeDocument/2006/relationships/slide" Target="/ppt/slides/slide7.xml" Id="R441455115c3b4509" /><Relationship Type="http://schemas.openxmlformats.org/officeDocument/2006/relationships/slide" Target="/ppt/slides/slide8.xml" Id="R301d2196c9c54529" /><Relationship Type="http://schemas.openxmlformats.org/officeDocument/2006/relationships/slide" Target="/ppt/slides/slide9.xml" Id="R12cecad9e7eb4658" /><Relationship Type="http://schemas.openxmlformats.org/officeDocument/2006/relationships/slide" Target="/ppt/slides/slide10.xml" Id="R70b917ead0d64a08" /><Relationship Type="http://schemas.openxmlformats.org/officeDocument/2006/relationships/slide" Target="/ppt/slides/slide11.xml" Id="R2b99c22f76764016" /><Relationship Type="http://schemas.openxmlformats.org/officeDocument/2006/relationships/slide" Target="/ppt/slides/slide12.xml" Id="R9627bd0fc5f14ebe" /><Relationship Type="http://schemas.openxmlformats.org/officeDocument/2006/relationships/slide" Target="/ppt/slides/slide13.xml" Id="Rd88c931489b44d0d" /><Relationship Type="http://schemas.openxmlformats.org/officeDocument/2006/relationships/slide" Target="/ppt/slides/slide14.xml" Id="R2f6e63ba44b34e4a" /><Relationship Type="http://schemas.openxmlformats.org/officeDocument/2006/relationships/slide" Target="/ppt/slides/slide15.xml" Id="R0bdc7334d36b4bab" /><Relationship Type="http://schemas.openxmlformats.org/officeDocument/2006/relationships/slide" Target="/ppt/slides/slide16.xml" Id="R3ae269f906d146a8" /><Relationship Type="http://schemas.openxmlformats.org/officeDocument/2006/relationships/slide" Target="/ppt/slides/slide17.xml" Id="R0917d88f72bb4be0" /><Relationship Type="http://schemas.openxmlformats.org/officeDocument/2006/relationships/slide" Target="/ppt/slides/slide18.xml" Id="R7282c07cd0c54311" /><Relationship Type="http://schemas.openxmlformats.org/officeDocument/2006/relationships/slide" Target="/ppt/slides/slide19.xml" Id="Ra68ec08037f94055" /><Relationship Type="http://schemas.openxmlformats.org/officeDocument/2006/relationships/slide" Target="/ppt/slides/slide20.xml" Id="Re2519ecd5da742e4" /><Relationship Type="http://schemas.openxmlformats.org/officeDocument/2006/relationships/slide" Target="/ppt/slides/slide21.xml" Id="Ra09dfe7da62044e5" /><Relationship Type="http://schemas.openxmlformats.org/officeDocument/2006/relationships/slide" Target="/ppt/slides/slide22.xml" Id="Ree91dd338d9b43f5" /><Relationship Type="http://schemas.openxmlformats.org/officeDocument/2006/relationships/slide" Target="/ppt/slides/slide23.xml" Id="R7d9c71d5359a450c" /><Relationship Type="http://schemas.openxmlformats.org/officeDocument/2006/relationships/slide" Target="/ppt/slides/slide24.xml" Id="Raa30544953df42c9" /><Relationship Type="http://schemas.openxmlformats.org/officeDocument/2006/relationships/slide" Target="/ppt/slides/slide25.xml" Id="R09e2962d67ff4887" /><Relationship Type="http://schemas.openxmlformats.org/officeDocument/2006/relationships/slide" Target="/ppt/slides/slide26.xml" Id="R8c4c52db0840471e" /><Relationship Type="http://schemas.openxmlformats.org/officeDocument/2006/relationships/slide" Target="/ppt/slides/slide27.xml" Id="R9d48b061617e497a" /><Relationship Type="http://schemas.openxmlformats.org/officeDocument/2006/relationships/slide" Target="/ppt/slides/slide28.xml" Id="R1c7b1f33ef514f8b" /><Relationship Type="http://schemas.openxmlformats.org/officeDocument/2006/relationships/slide" Target="/ppt/slides/slide29.xml" Id="R84395906c7804767" /><Relationship Type="http://schemas.openxmlformats.org/officeDocument/2006/relationships/slide" Target="/ppt/slides/slide30.xml" Id="R38d090a7ed6f4b4d" /><Relationship Type="http://schemas.openxmlformats.org/officeDocument/2006/relationships/slide" Target="/ppt/slides/slide31.xml" Id="Rc856633b9ecf48e1" /><Relationship Type="http://schemas.openxmlformats.org/officeDocument/2006/relationships/slide" Target="/ppt/slides/slide32.xml" Id="Rd7ad0631d5ef49b4" /><Relationship Type="http://schemas.openxmlformats.org/officeDocument/2006/relationships/slide" Target="/ppt/slides/slide33.xml" Id="R48d0fd220a934157" /><Relationship Type="http://schemas.openxmlformats.org/officeDocument/2006/relationships/slide" Target="/ppt/slides/slide34.xml" Id="Re8fdfb7cd8e04474" /><Relationship Type="http://schemas.openxmlformats.org/officeDocument/2006/relationships/slide" Target="/ppt/slides/slide35.xml" Id="Reee8b14e29f04c79" /><Relationship Type="http://schemas.openxmlformats.org/officeDocument/2006/relationships/slide" Target="/ppt/slides/slide36.xml" Id="R4c66da6353244623" /><Relationship Type="http://schemas.openxmlformats.org/officeDocument/2006/relationships/slide" Target="/ppt/slides/slide37.xml" Id="R53f91ce87544488a" /><Relationship Type="http://schemas.openxmlformats.org/officeDocument/2006/relationships/slide" Target="/ppt/slides/slide38.xml" Id="R22c035668a1c4503" /><Relationship Type="http://schemas.openxmlformats.org/officeDocument/2006/relationships/slide" Target="/ppt/slides/slide39.xml" Id="Rbe9adc357d1e45b2" /><Relationship Type="http://schemas.openxmlformats.org/officeDocument/2006/relationships/slide" Target="/ppt/slides/slide40.xml" Id="R0882d7792b904106" /><Relationship Type="http://schemas.openxmlformats.org/officeDocument/2006/relationships/slide" Target="/ppt/slides/slide41.xml" Id="Rc2f4dc47cde6441d" /><Relationship Type="http://schemas.openxmlformats.org/officeDocument/2006/relationships/slide" Target="/ppt/slides/slide42.xml" Id="Rcf2f0ea0d8fb414a" /><Relationship Type="http://schemas.openxmlformats.org/officeDocument/2006/relationships/slide" Target="/ppt/slides/slide43.xml" Id="R181defe90ec24924" /><Relationship Type="http://schemas.openxmlformats.org/officeDocument/2006/relationships/slide" Target="/ppt/slides/slide44.xml" Id="R9a086d3d79cc4f48" /><Relationship Type="http://schemas.openxmlformats.org/officeDocument/2006/relationships/slide" Target="/ppt/slides/slide45.xml" Id="R470f75c461574faf" /><Relationship Type="http://schemas.openxmlformats.org/officeDocument/2006/relationships/slide" Target="/ppt/slides/slide46.xml" Id="R64f984cdbf8243df" /><Relationship Type="http://schemas.openxmlformats.org/officeDocument/2006/relationships/slide" Target="/ppt/slides/slide47.xml" Id="R2fbcacf0c1ad4601" /><Relationship Type="http://schemas.openxmlformats.org/officeDocument/2006/relationships/slide" Target="/ppt/slides/slide48.xml" Id="Rc4b5725f53504917" /><Relationship Type="http://schemas.openxmlformats.org/officeDocument/2006/relationships/slide" Target="/ppt/slides/slide49.xml" Id="Re1517db632394861" /><Relationship Type="http://schemas.openxmlformats.org/officeDocument/2006/relationships/slide" Target="/ppt/slides/slide50.xml" Id="R3625ad303fab4ced" /><Relationship Type="http://schemas.openxmlformats.org/officeDocument/2006/relationships/slide" Target="/ppt/slides/slide51.xml" Id="R22b8a9fe46004133" /><Relationship Type="http://schemas.openxmlformats.org/officeDocument/2006/relationships/slide" Target="/ppt/slides/slide52.xml" Id="Ra45d2a077cf34aa4" /><Relationship Type="http://schemas.openxmlformats.org/officeDocument/2006/relationships/slide" Target="/ppt/slides/slide53.xml" Id="R269ef9e7b94147dc" /><Relationship Type="http://schemas.openxmlformats.org/officeDocument/2006/relationships/slide" Target="/ppt/slides/slide54.xml" Id="R10e43273fbf74baf" /><Relationship Type="http://schemas.openxmlformats.org/officeDocument/2006/relationships/slide" Target="/ppt/slides/slide55.xml" Id="R3493d0b450c54beb" /><Relationship Type="http://schemas.openxmlformats.org/officeDocument/2006/relationships/slide" Target="/ppt/slides/slide56.xml" Id="R627e818fb0a7462c" /><Relationship Type="http://schemas.openxmlformats.org/officeDocument/2006/relationships/slide" Target="/ppt/slides/slide57.xml" Id="R16879426a1654d4f" /><Relationship Type="http://schemas.openxmlformats.org/officeDocument/2006/relationships/slide" Target="/ppt/slides/slide58.xml" Id="Ra9d31f76a5a44126" /><Relationship Type="http://schemas.openxmlformats.org/officeDocument/2006/relationships/slide" Target="/ppt/slides/slide59.xml" Id="R1af58aca1b1f47ed" /><Relationship Type="http://schemas.openxmlformats.org/officeDocument/2006/relationships/slide" Target="/ppt/slides/slide60.xml" Id="R0d604b51f9a047f1" /><Relationship Type="http://schemas.openxmlformats.org/officeDocument/2006/relationships/slide" Target="/ppt/slides/slide61.xml" Id="R5400997573c0416d" /><Relationship Type="http://schemas.openxmlformats.org/officeDocument/2006/relationships/slide" Target="/ppt/slides/slide62.xml" Id="R89be673917bc4eee" /><Relationship Type="http://schemas.openxmlformats.org/officeDocument/2006/relationships/slide" Target="/ppt/slides/slide63.xml" Id="Re3fb6d8a9ac1430b" /><Relationship Type="http://schemas.openxmlformats.org/officeDocument/2006/relationships/slide" Target="/ppt/slides/slide64.xml" Id="Rc266be4faec24781" /><Relationship Type="http://schemas.openxmlformats.org/officeDocument/2006/relationships/slide" Target="/ppt/slides/slide65.xml" Id="R090e0b698ad64010" /><Relationship Type="http://schemas.openxmlformats.org/officeDocument/2006/relationships/slide" Target="/ppt/slides/slide66.xml" Id="Rc54542e1228c4de1" /><Relationship Type="http://schemas.openxmlformats.org/officeDocument/2006/relationships/slide" Target="/ppt/slides/slide67.xml" Id="Rcccbc8df53dc415e" /><Relationship Type="http://schemas.openxmlformats.org/officeDocument/2006/relationships/slide" Target="/ppt/slides/slide68.xml" Id="R8dd90ac8ada14467" /><Relationship Type="http://schemas.openxmlformats.org/officeDocument/2006/relationships/slide" Target="/ppt/slides/slide69.xml" Id="R3923f0963b7948d1" /><Relationship Type="http://schemas.openxmlformats.org/officeDocument/2006/relationships/slide" Target="/ppt/slides/slide70.xml" Id="R6c70bd86198e4f7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0c7f52489354f4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fcca809fd143b2" /><Relationship Type="http://schemas.openxmlformats.org/officeDocument/2006/relationships/notesMaster" Target="/ppt/notesMasters/notesMaster1.xml" Id="Ra8fee29c39dd43f6" /></Relationships>
</file>

<file path=ppt/notesSlides/_rels/notesSlide2.xml.rels>&#65279;<?xml version="1.0" encoding="utf-8"?><Relationships xmlns="http://schemas.openxmlformats.org/package/2006/relationships"><Relationship Type="http://schemas.openxmlformats.org/officeDocument/2006/relationships/slide" Target="/ppt/slides/slide2.xml" Id="R21002929d1a543bf" /><Relationship Type="http://schemas.openxmlformats.org/officeDocument/2006/relationships/notesMaster" Target="/ppt/notesMasters/notesMaster1.xml" Id="R2684d1c50dd6448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d593d55fd734bc0" /><Relationship Type="http://schemas.openxmlformats.org/officeDocument/2006/relationships/notesMaster" Target="/ppt/notesMasters/notesMaster1.xml" Id="Rba0b038e87584631" /></Relationships>
</file>

<file path=ppt/notesSlides/_rels/notesSlide4.xml.rels>&#65279;<?xml version="1.0" encoding="utf-8"?><Relationships xmlns="http://schemas.openxmlformats.org/package/2006/relationships"><Relationship Type="http://schemas.openxmlformats.org/officeDocument/2006/relationships/slide" Target="/ppt/slides/slide4.xml" Id="R4b84b88cf9f2469f" /><Relationship Type="http://schemas.openxmlformats.org/officeDocument/2006/relationships/notesMaster" Target="/ppt/notesMasters/notesMaster1.xml" Id="Reeea2c6c4ef74346" /></Relationships>
</file>

<file path=ppt/notesSlides/_rels/notesSlide5.xml.rels>&#65279;<?xml version="1.0" encoding="utf-8"?><Relationships xmlns="http://schemas.openxmlformats.org/package/2006/relationships"><Relationship Type="http://schemas.openxmlformats.org/officeDocument/2006/relationships/slide" Target="/ppt/slides/slide5.xml" Id="Raf309a22bb7e47ed" /><Relationship Type="http://schemas.openxmlformats.org/officeDocument/2006/relationships/notesMaster" Target="/ppt/notesMasters/notesMaster1.xml" Id="R07aaaf19906d445d" /></Relationships>
</file>

<file path=ppt/notesSlides/_rels/notesSlide6.xml.rels>&#65279;<?xml version="1.0" encoding="utf-8"?><Relationships xmlns="http://schemas.openxmlformats.org/package/2006/relationships"><Relationship Type="http://schemas.openxmlformats.org/officeDocument/2006/relationships/slide" Target="/ppt/slides/slide6.xml" Id="Ra7033462d492482a" /><Relationship Type="http://schemas.openxmlformats.org/officeDocument/2006/relationships/notesMaster" Target="/ppt/notesMasters/notesMaster1.xml" Id="R39e0f39489534278" /></Relationships>
</file>

<file path=ppt/notesSlides/_rels/notesSlide7.xml.rels>&#65279;<?xml version="1.0" encoding="utf-8"?><Relationships xmlns="http://schemas.openxmlformats.org/package/2006/relationships"><Relationship Type="http://schemas.openxmlformats.org/officeDocument/2006/relationships/slide" Target="/ppt/slides/slide7.xml" Id="Rcf49251e71e84169" /><Relationship Type="http://schemas.openxmlformats.org/officeDocument/2006/relationships/notesMaster" Target="/ppt/notesMasters/notesMaster1.xml" Id="R048f7bb887c9468a" /></Relationships>
</file>

<file path=ppt/notesSlides/_rels/notesSlide8.xml.rels>&#65279;<?xml version="1.0" encoding="utf-8"?><Relationships xmlns="http://schemas.openxmlformats.org/package/2006/relationships"><Relationship Type="http://schemas.openxmlformats.org/officeDocument/2006/relationships/slide" Target="/ppt/slides/slide8.xml" Id="R65a09d1779064f81" /><Relationship Type="http://schemas.openxmlformats.org/officeDocument/2006/relationships/notesMaster" Target="/ppt/notesMasters/notesMaster1.xml" Id="R66f2251b4a734ceb" /></Relationships>
</file>

<file path=ppt/notesSlides/_rels/notesSlide9.xml.rels>&#65279;<?xml version="1.0" encoding="utf-8"?><Relationships xmlns="http://schemas.openxmlformats.org/package/2006/relationships"><Relationship Type="http://schemas.openxmlformats.org/officeDocument/2006/relationships/slide" Target="/ppt/slides/slide9.xml" Id="R237aeea3065340e7" /><Relationship Type="http://schemas.openxmlformats.org/officeDocument/2006/relationships/notesMaster" Target="/ppt/notesMasters/notesMaster1.xml" Id="R9fd229f688eb4c5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c8e3b8c6d274a69" /><Relationship Type="http://schemas.openxmlformats.org/officeDocument/2006/relationships/notesMaster" Target="/ppt/notesMasters/notesMaster1.xml" Id="Refbfc894c1a9486f"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bb4d878574240db" /><Relationship Type="http://schemas.openxmlformats.org/officeDocument/2006/relationships/notesMaster" Target="/ppt/notesMasters/notesMaster1.xml" Id="Raa494bdcc75e42a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5227d3da8c543e9" /><Relationship Type="http://schemas.openxmlformats.org/officeDocument/2006/relationships/notesMaster" Target="/ppt/notesMasters/notesMaster1.xml" Id="R7ee378fb587c4d2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058b6b51a53b41b5" /><Relationship Type="http://schemas.openxmlformats.org/officeDocument/2006/relationships/notesMaster" Target="/ppt/notesMasters/notesMaster1.xml" Id="Rf7f5fb1bcf9e489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556c11b928184f20" /><Relationship Type="http://schemas.openxmlformats.org/officeDocument/2006/relationships/notesMaster" Target="/ppt/notesMasters/notesMaster1.xml" Id="R078a58bf102949e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7decac8b10114feb" /><Relationship Type="http://schemas.openxmlformats.org/officeDocument/2006/relationships/notesMaster" Target="/ppt/notesMasters/notesMaster1.xml" Id="Rfe4ba4eaa1a647f3"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4bd586134f64e22" /><Relationship Type="http://schemas.openxmlformats.org/officeDocument/2006/relationships/notesMaster" Target="/ppt/notesMasters/notesMaster1.xml" Id="Rebbf0c9aef6647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a918cc01eb9b424f" /><Relationship Type="http://schemas.openxmlformats.org/officeDocument/2006/relationships/notesMaster" Target="/ppt/notesMasters/notesMaster1.xml" Id="Rf5389347c0454caa"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4bae2262a0f47ab" /><Relationship Type="http://schemas.openxmlformats.org/officeDocument/2006/relationships/notesMaster" Target="/ppt/notesMasters/notesMaster1.xml" Id="Rd873dbe50a1d42f4"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1af72ab63fa4246" /><Relationship Type="http://schemas.openxmlformats.org/officeDocument/2006/relationships/notesMaster" Target="/ppt/notesMasters/notesMaster1.xml" Id="R1c5e3ce4e43f4896"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cfc2b9252834ef7" /><Relationship Type="http://schemas.openxmlformats.org/officeDocument/2006/relationships/notesMaster" Target="/ppt/notesMasters/notesMaster1.xml" Id="Rb52d9a2a81ba4f57"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71f1a119c7c24a78" /><Relationship Type="http://schemas.openxmlformats.org/officeDocument/2006/relationships/notesMaster" Target="/ppt/notesMasters/notesMaster1.xml" Id="R755feb7ce1144fb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564d5a648d14c75" /><Relationship Type="http://schemas.openxmlformats.org/officeDocument/2006/relationships/notesMaster" Target="/ppt/notesMasters/notesMaster1.xml" Id="R5d26bb496f7c4bb6"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41a13e1b3734bc4" /><Relationship Type="http://schemas.openxmlformats.org/officeDocument/2006/relationships/notesMaster" Target="/ppt/notesMasters/notesMaster1.xml" Id="Rcdb5158bee414faa"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29ebd6c781a4818" /><Relationship Type="http://schemas.openxmlformats.org/officeDocument/2006/relationships/notesMaster" Target="/ppt/notesMasters/notesMaster1.xml" Id="R7fa4641cea9e4df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6be8526c53f74eb3" /><Relationship Type="http://schemas.openxmlformats.org/officeDocument/2006/relationships/notesMaster" Target="/ppt/notesMasters/notesMaster1.xml" Id="R4f3adeded0a946b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2b456ab9434409d" /><Relationship Type="http://schemas.openxmlformats.org/officeDocument/2006/relationships/notesMaster" Target="/ppt/notesMasters/notesMaster1.xml" Id="R46a56eac83a8420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9761e2ce7a384161" /><Relationship Type="http://schemas.openxmlformats.org/officeDocument/2006/relationships/notesMaster" Target="/ppt/notesMasters/notesMaster1.xml" Id="R6045380621634f5e"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019e09e217dd43ff" /><Relationship Type="http://schemas.openxmlformats.org/officeDocument/2006/relationships/notesMaster" Target="/ppt/notesMasters/notesMaster1.xml" Id="R6abcd12672014f12"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250663c76c240ae" /><Relationship Type="http://schemas.openxmlformats.org/officeDocument/2006/relationships/notesMaster" Target="/ppt/notesMasters/notesMaster1.xml" Id="Recaedb7346834374"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83dc04cbb1cf4805" /><Relationship Type="http://schemas.openxmlformats.org/officeDocument/2006/relationships/notesMaster" Target="/ppt/notesMasters/notesMaster1.xml" Id="Rad41236a80544338"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fdb40c08914648f3" /><Relationship Type="http://schemas.openxmlformats.org/officeDocument/2006/relationships/notesMaster" Target="/ppt/notesMasters/notesMaster1.xml" Id="R7fc33eee970c496f"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547beaaca584672" /><Relationship Type="http://schemas.openxmlformats.org/officeDocument/2006/relationships/notesMaster" Target="/ppt/notesMasters/notesMaster1.xml" Id="R72d26db7950d4a65"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ab109403dec043a8" /><Relationship Type="http://schemas.openxmlformats.org/officeDocument/2006/relationships/notesMaster" Target="/ppt/notesMasters/notesMaster1.xml" Id="Rb4880ef77e5e4a41"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9e5dad3268ee498e" /><Relationship Type="http://schemas.openxmlformats.org/officeDocument/2006/relationships/notesMaster" Target="/ppt/notesMasters/notesMaster1.xml" Id="R9347563cf1304e33"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ff634d81664b41f0" /><Relationship Type="http://schemas.openxmlformats.org/officeDocument/2006/relationships/notesMaster" Target="/ppt/notesMasters/notesMaster1.xml" Id="R4c6e36164d6940f6"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eb69abccbc14cd0" /><Relationship Type="http://schemas.openxmlformats.org/officeDocument/2006/relationships/notesMaster" Target="/ppt/notesMasters/notesMaster1.xml" Id="R642a7e109bc0470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09841b1e717649fc" /><Relationship Type="http://schemas.openxmlformats.org/officeDocument/2006/relationships/notesMaster" Target="/ppt/notesMasters/notesMaster1.xml" Id="R450c489d950c4426"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e6ccfd420fea4e9b" /><Relationship Type="http://schemas.openxmlformats.org/officeDocument/2006/relationships/notesMaster" Target="/ppt/notesMasters/notesMaster1.xml" Id="R4ac82f31fde54f3f"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acea6f7b2dd640e5" /><Relationship Type="http://schemas.openxmlformats.org/officeDocument/2006/relationships/notesMaster" Target="/ppt/notesMasters/notesMaster1.xml" Id="Rbcd3cca3150f4fd7"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56bd4e0fcd3d4d7a" /><Relationship Type="http://schemas.openxmlformats.org/officeDocument/2006/relationships/notesMaster" Target="/ppt/notesMasters/notesMaster1.xml" Id="R1c563cf8bd5d4cd8"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0ef2039d9a2445a1" /><Relationship Type="http://schemas.openxmlformats.org/officeDocument/2006/relationships/notesMaster" Target="/ppt/notesMasters/notesMaster1.xml" Id="Rf5d2e697aa054318"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9944d73a54834290" /><Relationship Type="http://schemas.openxmlformats.org/officeDocument/2006/relationships/notesMaster" Target="/ppt/notesMasters/notesMaster1.xml" Id="Ra62c84a05184404f"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d62e913ae33442ed" /><Relationship Type="http://schemas.openxmlformats.org/officeDocument/2006/relationships/notesMaster" Target="/ppt/notesMasters/notesMaster1.xml" Id="R18ebcd6269894bb7"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f2513c49122a496e" /><Relationship Type="http://schemas.openxmlformats.org/officeDocument/2006/relationships/notesMaster" Target="/ppt/notesMasters/notesMaster1.xml" Id="Ra1f4264d1c3047f1"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7d45422dc8c94564" /><Relationship Type="http://schemas.openxmlformats.org/officeDocument/2006/relationships/notesMaster" Target="/ppt/notesMasters/notesMaster1.xml" Id="R4a56aeae6e9a4a8c"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7db13c27d3e148f5" /><Relationship Type="http://schemas.openxmlformats.org/officeDocument/2006/relationships/notesMaster" Target="/ppt/notesMasters/notesMaster1.xml" Id="Rafb8839123b143d3"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8d62eee687894f28" /><Relationship Type="http://schemas.openxmlformats.org/officeDocument/2006/relationships/notesMaster" Target="/ppt/notesMasters/notesMaster1.xml" Id="R2ed66f006f2340c2"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95b60429d3f341b2" /><Relationship Type="http://schemas.openxmlformats.org/officeDocument/2006/relationships/notesMaster" Target="/ppt/notesMasters/notesMaster1.xml" Id="Rf7c35a8e427d4fde"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d5ecdf5c51a54cb1" /><Relationship Type="http://schemas.openxmlformats.org/officeDocument/2006/relationships/notesMaster" Target="/ppt/notesMasters/notesMaster1.xml" Id="R88affd50f79a4d41"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dac1c71384f74af4" /><Relationship Type="http://schemas.openxmlformats.org/officeDocument/2006/relationships/notesMaster" Target="/ppt/notesMasters/notesMaster1.xml" Id="R1032ec11107142e9"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851b614ea43d4a0a" /><Relationship Type="http://schemas.openxmlformats.org/officeDocument/2006/relationships/notesMaster" Target="/ppt/notesMasters/notesMaster1.xml" Id="R793c5e4758044fd5"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1e9197a067c84f66" /><Relationship Type="http://schemas.openxmlformats.org/officeDocument/2006/relationships/notesMaster" Target="/ppt/notesMasters/notesMaster1.xml" Id="R3d495c4fb28a448f"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ac6bc5cf98474265" /><Relationship Type="http://schemas.openxmlformats.org/officeDocument/2006/relationships/notesMaster" Target="/ppt/notesMasters/notesMaster1.xml" Id="R28603b1e88d640b3"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60047b7c037446f1" /><Relationship Type="http://schemas.openxmlformats.org/officeDocument/2006/relationships/notesMaster" Target="/ppt/notesMasters/notesMaster1.xml" Id="R5e055c1f262c4397"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3f1731fed0224920" /><Relationship Type="http://schemas.openxmlformats.org/officeDocument/2006/relationships/notesMaster" Target="/ppt/notesMasters/notesMaster1.xml" Id="R4e1b60739d6e426d"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aa2c2280bfb94960" /><Relationship Type="http://schemas.openxmlformats.org/officeDocument/2006/relationships/notesMaster" Target="/ppt/notesMasters/notesMaster1.xml" Id="Rdcb0533d32ef4ac1"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c00394222e2949de" /><Relationship Type="http://schemas.openxmlformats.org/officeDocument/2006/relationships/notesMaster" Target="/ppt/notesMasters/notesMaster1.xml" Id="Rd5a11b4e0af24db6"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3b9d9eb489694cb4" /><Relationship Type="http://schemas.openxmlformats.org/officeDocument/2006/relationships/notesMaster" Target="/ppt/notesMasters/notesMaster1.xml" Id="R956a265e306044a5"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cab7d4e6d18c4b44" /><Relationship Type="http://schemas.openxmlformats.org/officeDocument/2006/relationships/notesMaster" Target="/ppt/notesMasters/notesMaster1.xml" Id="R165bb85e527542fb"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dcd92cf1f99d4c06" /><Relationship Type="http://schemas.openxmlformats.org/officeDocument/2006/relationships/notesMaster" Target="/ppt/notesMasters/notesMaster1.xml" Id="Re9955840ec6d4a87"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9c488e1702584b26" /><Relationship Type="http://schemas.openxmlformats.org/officeDocument/2006/relationships/notesMaster" Target="/ppt/notesMasters/notesMaster1.xml" Id="R1561b70fabb74f0a"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5f33d17f9c5c4c33" /><Relationship Type="http://schemas.openxmlformats.org/officeDocument/2006/relationships/notesMaster" Target="/ppt/notesMasters/notesMaster1.xml" Id="R7bc3504e15a045d6"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7aaf96a947ee4d68" /><Relationship Type="http://schemas.openxmlformats.org/officeDocument/2006/relationships/notesMaster" Target="/ppt/notesMasters/notesMaster1.xml" Id="R3c553ec060a54101"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3bd59e470148411a" /><Relationship Type="http://schemas.openxmlformats.org/officeDocument/2006/relationships/notesMaster" Target="/ppt/notesMasters/notesMaster1.xml" Id="Rf1364c38bdf64bf5"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82e4893557a14abb" /><Relationship Type="http://schemas.openxmlformats.org/officeDocument/2006/relationships/notesMaster" Target="/ppt/notesMasters/notesMaster1.xml" Id="R6fe3caeb309841d6"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d9139363cbfe4f81" /><Relationship Type="http://schemas.openxmlformats.org/officeDocument/2006/relationships/notesMaster" Target="/ppt/notesMasters/notesMaster1.xml" Id="R3b3598c66ac04232"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33a0d49039844283" /><Relationship Type="http://schemas.openxmlformats.org/officeDocument/2006/relationships/notesMaster" Target="/ppt/notesMasters/notesMaster1.xml" Id="Rb98c7ae2a2b74407"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d4995037170848b1" /><Relationship Type="http://schemas.openxmlformats.org/officeDocument/2006/relationships/notesMaster" Target="/ppt/notesMasters/notesMaster1.xml" Id="R7137372c5a714434"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99ad1800d7e34447" /><Relationship Type="http://schemas.openxmlformats.org/officeDocument/2006/relationships/notesMaster" Target="/ppt/notesMasters/notesMaster1.xml" Id="Rdfb08ece5fcb4d95"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dd2cf7a39df54864" /><Relationship Type="http://schemas.openxmlformats.org/officeDocument/2006/relationships/notesMaster" Target="/ppt/notesMasters/notesMaster1.xml" Id="R100adb3d8f7d4182"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c4d84db9f8f457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5f1f0eb805d4de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3a8e10e462104a21"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41222743af9e49e9"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381b8634c0c4982"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b66dccfc7104d22"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eb344391b9fc4611"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6a74c31e5c2643d9"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d9081eca07ef4f1e"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e3dccef349da4973"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dce64047eec74dc6"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DB8E88F-A87F-4B92-A80C-5066BE35FF89}"/>
              </a:ext>
            </a:extLst>
          </p:cNvPr>
          <p:cNvSpPr>
            <a:spLocks xmlns:a="http://schemas.openxmlformats.org/drawingml/2006/main" noGrp="1"/>
          </p:cNvSpPr>
          <p:nvPr>
            <p:ph type="ctrTitle" idx="0"/>
          </p:nvPr>
        </p:nvSpPr>
        <p:spPr>
          <a:xfrm xmlns:a="http://schemas.openxmlformats.org/drawingml/2006/main">
            <a:off x="685800" y="2130425"/>
            <a:ext cx="7772400" cy="1470025"/>
          </a:xfrm>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Subtitle 2">
            <a:extLst xmlns:a="http://schemas.openxmlformats.org/drawingml/2006/main">
              <a:ext uri="{FF2B5EF4-FFF2-40B4-BE49-F238E27FC236}">
                <a16:creationId xmlns:a16="http://schemas.microsoft.com/office/drawing/2014/main" id="{07883B7F-FAC1-416D-BA9B-0AA04DF437E3}"/>
              </a:ext>
            </a:extLst>
          </p:cNvPr>
          <p:cNvSpPr>
            <a:spLocks xmlns:a="http://schemas.openxmlformats.org/drawingml/2006/main" noGrp="1"/>
          </p:cNvSpPr>
          <p:nvPr>
            <p:ph type="subTitle" idx="1"/>
          </p:nvPr>
        </p:nvSpPr>
        <p:spPr>
          <a:xfrm xmlns:a="http://schemas.openxmlformats.org/drawingml/2006/main">
            <a:off x="1371600" y="3886200"/>
            <a:ext cx="6400800" cy="1752600"/>
          </a:xfrm>
        </p:spPr>
        <p:txBody>
          <a:bodyPr xmlns:a="http://schemas.openxmlformats.org/drawingml/2006/main"/>
          <a:lstStyle xmlns:a="http://schemas.openxmlformats.org/drawingml/2006/main">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endParaRPr/>
          </a:p>
        </p:txBody>
      </p:sp>
      <p:sp>
        <p:nvSpPr>
          <p:cNvPr id="4" name="Date Placeholder 3">
            <a:extLst xmlns:a="http://schemas.openxmlformats.org/drawingml/2006/main">
              <a:ext uri="{FF2B5EF4-FFF2-40B4-BE49-F238E27FC236}">
                <a16:creationId xmlns:a16="http://schemas.microsoft.com/office/drawing/2014/main" id="{2AC45A2D-E66F-4F6D-B562-30D33BA70AFC}"/>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C5CDE664-5C7E-4C20-B982-7009F9E2824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4D22751B-8233-45E9-BF7C-742D42B671B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D8D5A0C9-9F7C-4218-BCEA-B046F4A4BFA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B987EFD3-DFA8-41A7-9420-6CA7453EA873}"/>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7CF9B89B-5E0B-4FCA-BE64-4BC064A7BB0D}"/>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3B9859C6-1330-45E0-89EA-BAAE41D35484}"/>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C802FF55-1CB9-4BAF-A253-9390903CB47C}"/>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84CB7E6-76E2-463C-A344-916B34AD8193}"/>
              </a:ext>
            </a:extLst>
          </p:cNvPr>
          <p:cNvSpPr>
            <a:spLocks xmlns:a="http://schemas.openxmlformats.org/drawingml/2006/main" noGrp="1"/>
          </p:cNvSpPr>
          <p:nvPr>
            <p:ph type="title" idx="0"/>
          </p:nvPr>
        </p:nvSpPr>
        <p:spPr>
          <a:xfrm xmlns:a="http://schemas.openxmlformats.org/drawingml/2006/main">
            <a:off x="722313" y="4406900"/>
            <a:ext cx="7772400" cy="1362075"/>
          </a:xfrm>
        </p:spPr>
        <p:txBody>
          <a:bodyPr xmlns:a="http://schemas.openxmlformats.org/drawingml/2006/main" anchor="t"/>
          <a:lstStyle xmlns:a="http://schemas.openxmlformats.org/drawingml/2006/main">
            <a:lvl1pPr algn="l">
              <a:buNone/>
              <a:defRPr sz="4000" b="1" cap="all"/>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E607F995-D63F-4636-9C48-26CCB07FD78A}"/>
              </a:ext>
            </a:extLst>
          </p:cNvPr>
          <p:cNvSpPr>
            <a:spLocks xmlns:a="http://schemas.openxmlformats.org/drawingml/2006/main" noGrp="1"/>
          </p:cNvSpPr>
          <p:nvPr>
            <p:ph type="body" idx="1"/>
          </p:nvPr>
        </p:nvSpPr>
        <p:spPr>
          <a:xfrm xmlns:a="http://schemas.openxmlformats.org/drawingml/2006/main">
            <a:off x="722313" y="2906713"/>
            <a:ext cx="7772400" cy="1500187"/>
          </a:xfrm>
        </p:spPr>
        <p:txBody>
          <a:bodyPr xmlns:a="http://schemas.openxmlformats.org/drawingml/2006/main" anchor="b"/>
          <a:lstStyle xmlns:a="http://schemas.openxmlformats.org/drawingml/2006/main">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1D322C8-0122-4786-AC34-F8B389F2463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13B9CAE9-75C9-4F4C-B81C-BD5B60DE5F4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CDB7B0B7-71E4-4BC5-BA72-0B10C486D5B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D667144-5BE7-4636-A104-5825AA694185}"/>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FF1E8BB6-720B-4501-9972-F4CE5F7CCB50}"/>
              </a:ext>
            </a:extLst>
          </p:cNvPr>
          <p:cNvSpPr>
            <a:spLocks xmlns:a="http://schemas.openxmlformats.org/drawingml/2006/main" noGrp="1"/>
          </p:cNvSpPr>
          <p:nvPr>
            <p:ph idx="1"/>
          </p:nvPr>
        </p:nvSpPr>
        <p:spPr>
          <a:xfrm xmlns:a="http://schemas.openxmlformats.org/drawingml/2006/main">
            <a:off x="457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Content Placeholder 3">
            <a:extLst xmlns:a="http://schemas.openxmlformats.org/drawingml/2006/main">
              <a:ext uri="{FF2B5EF4-FFF2-40B4-BE49-F238E27FC236}">
                <a16:creationId xmlns:a16="http://schemas.microsoft.com/office/drawing/2014/main" id="{20089A75-C6F1-4D12-9948-170D23A70283}"/>
              </a:ext>
            </a:extLst>
          </p:cNvPr>
          <p:cNvSpPr>
            <a:spLocks xmlns:a="http://schemas.openxmlformats.org/drawingml/2006/main" noGrp="1"/>
          </p:cNvSpPr>
          <p:nvPr>
            <p:ph idx="2"/>
          </p:nvPr>
        </p:nvSpPr>
        <p:spPr>
          <a:xfrm xmlns:a="http://schemas.openxmlformats.org/drawingml/2006/main">
            <a:off x="4648200" y="1600200"/>
            <a:ext cx="4038600" cy="4525963"/>
          </a:xfrm>
        </p:spPr>
        <p:txBody>
          <a:bodyPr xmlns:a="http://schemas.openxmlformats.org/drawingml/2006/main"/>
          <a:lstStyle xmlns:a="http://schemas.openxmlformats.org/drawingml/2006/main">
            <a:lvl1pPr>
              <a:buNone/>
              <a:defRPr sz="2800"/>
            </a:lvl1pPr>
            <a:lvl2pPr>
              <a:buNone/>
              <a:defRPr sz="2400"/>
            </a:lvl2pPr>
            <a:lvl3pPr>
              <a:buNone/>
              <a:defRPr sz="2000"/>
            </a:lvl3pPr>
            <a:lvl4pPr>
              <a:buNone/>
              <a:defRPr sz="1800"/>
            </a:lvl4pPr>
            <a:lvl5pPr>
              <a:buNone/>
              <a:defRPr sz="1800"/>
            </a:lvl5pPr>
            <a:lvl6pPr>
              <a:buNone/>
              <a:defRPr sz="1800"/>
            </a:lvl6pPr>
            <a:lvl7pPr>
              <a:buNone/>
              <a:defRPr sz="1800"/>
            </a:lvl7pPr>
            <a:lvl8pPr>
              <a:buNone/>
              <a:defRPr sz="1800"/>
            </a:lvl8pPr>
            <a:lvl9pPr>
              <a:buNone/>
              <a:defRPr sz="18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Date Placeholder 4">
            <a:extLst xmlns:a="http://schemas.openxmlformats.org/drawingml/2006/main">
              <a:ext uri="{FF2B5EF4-FFF2-40B4-BE49-F238E27FC236}">
                <a16:creationId xmlns:a16="http://schemas.microsoft.com/office/drawing/2014/main" id="{CEFB2443-1FF5-4AC6-8627-79060CDC6DD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7EFA29D1-BE62-494C-9E0F-DA1A52A0C67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DCD260DC-83E1-4CB8-B11B-7FDE5C4D08F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5BC6ED1A-6959-4944-A4A9-67A9E2FA5339}"/>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2F1A6A32-1FDA-43A9-A600-1317F58518A6}"/>
              </a:ext>
            </a:extLst>
          </p:cNvPr>
          <p:cNvSpPr>
            <a:spLocks xmlns:a="http://schemas.openxmlformats.org/drawingml/2006/main" noGrp="1"/>
          </p:cNvSpPr>
          <p:nvPr>
            <p:ph type="body" idx="1"/>
          </p:nvPr>
        </p:nvSpPr>
        <p:spPr>
          <a:xfrm xmlns:a="http://schemas.openxmlformats.org/drawingml/2006/main">
            <a:off x="457200" y="1535113"/>
            <a:ext cx="4040188"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494764B4-2706-441F-BFCB-83AD5DEE313C}"/>
              </a:ext>
            </a:extLst>
          </p:cNvPr>
          <p:cNvSpPr>
            <a:spLocks xmlns:a="http://schemas.openxmlformats.org/drawingml/2006/main" noGrp="1"/>
          </p:cNvSpPr>
          <p:nvPr>
            <p:ph idx="2"/>
          </p:nvPr>
        </p:nvSpPr>
        <p:spPr>
          <a:xfrm xmlns:a="http://schemas.openxmlformats.org/drawingml/2006/main">
            <a:off x="457200" y="2174875"/>
            <a:ext cx="4040188"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5" name="Text Placeholder 4">
            <a:extLst xmlns:a="http://schemas.openxmlformats.org/drawingml/2006/main">
              <a:ext uri="{FF2B5EF4-FFF2-40B4-BE49-F238E27FC236}">
                <a16:creationId xmlns:a16="http://schemas.microsoft.com/office/drawing/2014/main" id="{D4627244-3EF1-4C9E-A883-854984769AB6}"/>
              </a:ext>
            </a:extLst>
          </p:cNvPr>
          <p:cNvSpPr>
            <a:spLocks xmlns:a="http://schemas.openxmlformats.org/drawingml/2006/main" noGrp="1"/>
          </p:cNvSpPr>
          <p:nvPr>
            <p:ph type="body" idx="3"/>
          </p:nvPr>
        </p:nvSpPr>
        <p:spPr>
          <a:xfrm xmlns:a="http://schemas.openxmlformats.org/drawingml/2006/main">
            <a:off x="4645025" y="1535113"/>
            <a:ext cx="4041775" cy="639762"/>
          </a:xfrm>
        </p:spPr>
        <p:txBody>
          <a:bodyPr xmlns:a="http://schemas.openxmlformats.org/drawingml/2006/main" anchor="b"/>
          <a:lstStyle xmlns:a="http://schemas.openxmlformats.org/drawingml/2006/main">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AC00B577-A6AD-4ECD-8A4B-285A05FBF3DB}"/>
              </a:ext>
            </a:extLst>
          </p:cNvPr>
          <p:cNvSpPr>
            <a:spLocks xmlns:a="http://schemas.openxmlformats.org/drawingml/2006/main" noGrp="1"/>
          </p:cNvSpPr>
          <p:nvPr>
            <p:ph idx="4"/>
          </p:nvPr>
        </p:nvSpPr>
        <p:spPr>
          <a:xfrm xmlns:a="http://schemas.openxmlformats.org/drawingml/2006/main">
            <a:off x="4645025" y="2174875"/>
            <a:ext cx="4041775" cy="3951288"/>
          </a:xfrm>
        </p:spPr>
        <p:txBody>
          <a:bodyPr xmlns:a="http://schemas.openxmlformats.org/drawingml/2006/main"/>
          <a:lstStyle xmlns:a="http://schemas.openxmlformats.org/drawingml/2006/main">
            <a:lvl1pPr>
              <a:buNone/>
              <a:defRPr sz="2400"/>
            </a:lvl1pPr>
            <a:lvl2pPr>
              <a:buNone/>
              <a:defRPr sz="2000"/>
            </a:lvl2pPr>
            <a:lvl3pPr>
              <a:buNone/>
              <a:defRPr sz="1800"/>
            </a:lvl3pPr>
            <a:lvl4pPr>
              <a:buNone/>
              <a:defRPr sz="1600"/>
            </a:lvl4pPr>
            <a:lvl5pPr>
              <a:buNone/>
              <a:defRPr sz="1600"/>
            </a:lvl5pPr>
            <a:lvl6pPr>
              <a:buNone/>
              <a:defRPr sz="1600"/>
            </a:lvl6pPr>
            <a:lvl7pPr>
              <a:buNone/>
              <a:defRPr sz="1600"/>
            </a:lvl7pPr>
            <a:lvl8pPr>
              <a:buNone/>
              <a:defRPr sz="1600"/>
            </a:lvl8pPr>
            <a:lvl9pPr>
              <a:buNone/>
              <a:defRPr sz="16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7" name="Date Placeholder 6">
            <a:extLst xmlns:a="http://schemas.openxmlformats.org/drawingml/2006/main">
              <a:ext uri="{FF2B5EF4-FFF2-40B4-BE49-F238E27FC236}">
                <a16:creationId xmlns:a16="http://schemas.microsoft.com/office/drawing/2014/main" id="{6EBED095-3C66-4EF3-9E30-5220D285B48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8" name="Footer Placeholder 7">
            <a:extLst xmlns:a="http://schemas.openxmlformats.org/drawingml/2006/main">
              <a:ext uri="{FF2B5EF4-FFF2-40B4-BE49-F238E27FC236}">
                <a16:creationId xmlns:a16="http://schemas.microsoft.com/office/drawing/2014/main" id="{5C59A60B-A824-4B66-A2B6-EA437192B7A8}"/>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9" name="Slide Number Placeholder 8">
            <a:extLst xmlns:a="http://schemas.openxmlformats.org/drawingml/2006/main">
              <a:ext uri="{FF2B5EF4-FFF2-40B4-BE49-F238E27FC236}">
                <a16:creationId xmlns:a16="http://schemas.microsoft.com/office/drawing/2014/main" id="{474ADB9D-9D0F-40FB-B204-EE3B5D63DD2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6.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78BCCB9-509C-4ABD-A8D0-3E33EFC54F95}"/>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Date Placeholder 2">
            <a:extLst xmlns:a="http://schemas.openxmlformats.org/drawingml/2006/main">
              <a:ext uri="{FF2B5EF4-FFF2-40B4-BE49-F238E27FC236}">
                <a16:creationId xmlns:a16="http://schemas.microsoft.com/office/drawing/2014/main" id="{8C2A4239-93EA-4C15-B99B-B2807428FCF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4" name="Footer Placeholder 3">
            <a:extLst xmlns:a="http://schemas.openxmlformats.org/drawingml/2006/main">
              <a:ext uri="{FF2B5EF4-FFF2-40B4-BE49-F238E27FC236}">
                <a16:creationId xmlns:a16="http://schemas.microsoft.com/office/drawing/2014/main" id="{830D701E-559A-45D3-8704-2161379983A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5" name="Slide Number Placeholder 4">
            <a:extLst xmlns:a="http://schemas.openxmlformats.org/drawingml/2006/main">
              <a:ext uri="{FF2B5EF4-FFF2-40B4-BE49-F238E27FC236}">
                <a16:creationId xmlns:a16="http://schemas.microsoft.com/office/drawing/2014/main" id="{6A6294DE-1368-42A2-8194-C5D4529BCEE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2" name="Date Placeholder 1">
            <a:extLst xmlns:a="http://schemas.openxmlformats.org/drawingml/2006/main">
              <a:ext uri="{FF2B5EF4-FFF2-40B4-BE49-F238E27FC236}">
                <a16:creationId xmlns:a16="http://schemas.microsoft.com/office/drawing/2014/main" id="{AC31182C-50AE-4C94-9E02-F3C726A6AD0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3" name="Footer Placeholder 2">
            <a:extLst xmlns:a="http://schemas.openxmlformats.org/drawingml/2006/main">
              <a:ext uri="{FF2B5EF4-FFF2-40B4-BE49-F238E27FC236}">
                <a16:creationId xmlns:a16="http://schemas.microsoft.com/office/drawing/2014/main" id="{52275AA3-F05C-48BC-82D1-6C24B3B1F71C}"/>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4" name="Slide Number Placeholder 3">
            <a:extLst xmlns:a="http://schemas.openxmlformats.org/drawingml/2006/main">
              <a:ext uri="{FF2B5EF4-FFF2-40B4-BE49-F238E27FC236}">
                <a16:creationId xmlns:a16="http://schemas.microsoft.com/office/drawing/2014/main" id="{1D00808E-FD5F-4775-929C-38AE75D22728}"/>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7201B06C-E150-402A-9CD0-8D8E3D649976}"/>
              </a:ext>
            </a:extLst>
          </p:cNvPr>
          <p:cNvSpPr>
            <a:spLocks xmlns:a="http://schemas.openxmlformats.org/drawingml/2006/main" noGrp="1"/>
          </p:cNvSpPr>
          <p:nvPr>
            <p:ph type="title" idx="0"/>
          </p:nvPr>
        </p:nvSpPr>
        <p:spPr>
          <a:xfrm xmlns:a="http://schemas.openxmlformats.org/drawingml/2006/main">
            <a:off x="457200" y="273050"/>
            <a:ext cx="3008313" cy="1162050"/>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Content Placeholder 2">
            <a:extLst xmlns:a="http://schemas.openxmlformats.org/drawingml/2006/main">
              <a:ext uri="{FF2B5EF4-FFF2-40B4-BE49-F238E27FC236}">
                <a16:creationId xmlns:a16="http://schemas.microsoft.com/office/drawing/2014/main" id="{597F0DAE-1B6E-493B-BECE-D454189464D0}"/>
              </a:ext>
            </a:extLst>
          </p:cNvPr>
          <p:cNvSpPr>
            <a:spLocks xmlns:a="http://schemas.openxmlformats.org/drawingml/2006/main" noGrp="1"/>
          </p:cNvSpPr>
          <p:nvPr>
            <p:ph idx="1"/>
          </p:nvPr>
        </p:nvSpPr>
        <p:spPr>
          <a:xfrm xmlns:a="http://schemas.openxmlformats.org/drawingml/2006/main">
            <a:off x="3575050" y="273050"/>
            <a:ext cx="5111750" cy="5853113"/>
          </a:xfrm>
        </p:spPr>
        <p:txBody>
          <a:bodyPr xmlns:a="http://schemas.openxmlformats.org/drawingml/2006/main"/>
          <a:lstStyle xmlns:a="http://schemas.openxmlformats.org/drawingml/2006/main">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Text Placeholder 3">
            <a:extLst xmlns:a="http://schemas.openxmlformats.org/drawingml/2006/main">
              <a:ext uri="{FF2B5EF4-FFF2-40B4-BE49-F238E27FC236}">
                <a16:creationId xmlns:a16="http://schemas.microsoft.com/office/drawing/2014/main" id="{E7383FA5-1D56-4C42-A3A0-8BF45C039AC2}"/>
              </a:ext>
            </a:extLst>
          </p:cNvPr>
          <p:cNvSpPr>
            <a:spLocks xmlns:a="http://schemas.openxmlformats.org/drawingml/2006/main" noGrp="1"/>
          </p:cNvSpPr>
          <p:nvPr>
            <p:ph type="body" idx="2"/>
          </p:nvPr>
        </p:nvSpPr>
        <p:spPr>
          <a:xfrm xmlns:a="http://schemas.openxmlformats.org/drawingml/2006/main">
            <a:off x="457200" y="1435100"/>
            <a:ext cx="3008313" cy="4691063"/>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79F16F23-B236-4706-BB1D-ADEBBC8AC50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6476121B-1C63-4C54-9313-1812309CDCF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DEDF3397-70D1-4AA1-8058-1A508C5A51E4}"/>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6B281CA-E056-4FF1-8224-126188A70969}"/>
              </a:ext>
            </a:extLst>
          </p:cNvPr>
          <p:cNvSpPr>
            <a:spLocks xmlns:a="http://schemas.openxmlformats.org/drawingml/2006/main" noGrp="1"/>
          </p:cNvSpPr>
          <p:nvPr>
            <p:ph type="title" idx="0"/>
          </p:nvPr>
        </p:nvSpPr>
        <p:spPr>
          <a:xfrm xmlns:a="http://schemas.openxmlformats.org/drawingml/2006/main">
            <a:off x="1792288" y="4800600"/>
            <a:ext cx="5486400" cy="566738"/>
          </a:xfrm>
        </p:spPr>
        <p:txBody>
          <a:bodyPr xmlns:a="http://schemas.openxmlformats.org/drawingml/2006/main" anchor="b"/>
          <a:lstStyle xmlns:a="http://schemas.openxmlformats.org/drawingml/2006/main">
            <a:lvl1pPr algn="l">
              <a:buNone/>
              <a:defRPr sz="2000" b="1"/>
            </a:lvl1pPr>
          </a:lstStyle>
          <a:p xmlns:a="http://schemas.openxmlformats.org/drawingml/2006/main">
            <a:r>
              <a:t>Click to edit Master title style</a:t>
            </a:r>
            <a:endParaRPr/>
          </a:p>
        </p:txBody>
      </p:sp>
      <p:sp>
        <p:nvSpPr>
          <p:cNvPr id="3" name="Picture Placeholder 2">
            <a:extLst xmlns:a="http://schemas.openxmlformats.org/drawingml/2006/main">
              <a:ext uri="{FF2B5EF4-FFF2-40B4-BE49-F238E27FC236}">
                <a16:creationId xmlns:a16="http://schemas.microsoft.com/office/drawing/2014/main" id="{3819D8F5-2E90-44CC-BE47-53EF8E6DDB13}"/>
              </a:ext>
            </a:extLst>
          </p:cNvPr>
          <p:cNvSpPr>
            <a:spLocks xmlns:a="http://schemas.openxmlformats.org/drawingml/2006/main" noGrp="1"/>
          </p:cNvSpPr>
          <p:nvPr>
            <p:ph type="pic" idx="1"/>
          </p:nvPr>
        </p:nvSpPr>
        <p:spPr>
          <a:xfrm xmlns:a="http://schemas.openxmlformats.org/drawingml/2006/main">
            <a:off x="1792288" y="612775"/>
            <a:ext cx="5486400" cy="4114800"/>
          </a:xfrm>
        </p:spPr>
        <p:txBody>
          <a:bodyPr xmlns:a="http://schemas.openxmlformats.org/drawingml/2006/main"/>
          <a:lstStyle xmlns:a="http://schemas.openxmlformats.org/drawingml/2006/main">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xmlns:a="http://schemas.openxmlformats.org/drawingml/2006/main">
            <a:endParaRPr/>
          </a:p>
        </p:txBody>
      </p:sp>
      <p:sp>
        <p:nvSpPr>
          <p:cNvPr id="4" name="Text Placeholder 3">
            <a:extLst xmlns:a="http://schemas.openxmlformats.org/drawingml/2006/main">
              <a:ext uri="{FF2B5EF4-FFF2-40B4-BE49-F238E27FC236}">
                <a16:creationId xmlns:a16="http://schemas.microsoft.com/office/drawing/2014/main" id="{ED37AAB1-EAFD-4BD0-988C-2B71C0F3A4F0}"/>
              </a:ext>
            </a:extLst>
          </p:cNvPr>
          <p:cNvSpPr>
            <a:spLocks xmlns:a="http://schemas.openxmlformats.org/drawingml/2006/main" noGrp="1"/>
          </p:cNvSpPr>
          <p:nvPr>
            <p:ph type="body" idx="2"/>
          </p:nvPr>
        </p:nvSpPr>
        <p:spPr>
          <a:xfrm xmlns:a="http://schemas.openxmlformats.org/drawingml/2006/main">
            <a:off x="1792288" y="5367338"/>
            <a:ext cx="5486400" cy="804862"/>
          </a:xfrm>
        </p:spPr>
        <p:txBody>
          <a:bodyPr xmlns:a="http://schemas.openxmlformats.org/drawingml/2006/main"/>
          <a:lstStyle xmlns:a="http://schemas.openxmlformats.org/drawingml/2006/main">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5" name="Date Placeholder 4">
            <a:extLst xmlns:a="http://schemas.openxmlformats.org/drawingml/2006/main">
              <a:ext uri="{FF2B5EF4-FFF2-40B4-BE49-F238E27FC236}">
                <a16:creationId xmlns:a16="http://schemas.microsoft.com/office/drawing/2014/main" id="{A085BED7-4E46-4657-9AC6-2156DE0BD31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6" name="Footer Placeholder 5">
            <a:extLst xmlns:a="http://schemas.openxmlformats.org/drawingml/2006/main">
              <a:ext uri="{FF2B5EF4-FFF2-40B4-BE49-F238E27FC236}">
                <a16:creationId xmlns:a16="http://schemas.microsoft.com/office/drawing/2014/main" id="{78AF2EF8-4DA7-46A4-9FBB-C0973AAAC4D2}"/>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7" name="Slide Number Placeholder 6">
            <a:extLst xmlns:a="http://schemas.openxmlformats.org/drawingml/2006/main">
              <a:ext uri="{FF2B5EF4-FFF2-40B4-BE49-F238E27FC236}">
                <a16:creationId xmlns:a16="http://schemas.microsoft.com/office/drawing/2014/main" id="{4AA69265-019E-4AFC-9FB7-C779C5F5108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10.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C00E80A0-E9F3-41B5-898C-7ABA9F8D831F}"/>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B206D7F2-0B0E-49B4-8B94-D2CD9756D9FE}"/>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9FBA9A7A-7185-4800-967A-78914A663C7F}"/>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9FB79F40-0DCE-46FA-98FC-324A5B07907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000E898F-914A-4B39-BA53-5F10CFE10F3B}"/>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Layouts/slideLayout11.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sp>
        <p:nvSpPr>
          <p:cNvPr id="2" name="Vertical Title 1">
            <a:extLst xmlns:a="http://schemas.openxmlformats.org/drawingml/2006/main">
              <a:ext uri="{FF2B5EF4-FFF2-40B4-BE49-F238E27FC236}">
                <a16:creationId xmlns:a16="http://schemas.microsoft.com/office/drawing/2014/main" id="{B9D7A36D-BC50-4C98-8601-274A4A5F5ABC}"/>
              </a:ext>
            </a:extLst>
          </p:cNvPr>
          <p:cNvSpPr>
            <a:spLocks xmlns:a="http://schemas.openxmlformats.org/drawingml/2006/main" noGrp="1"/>
          </p:cNvSpPr>
          <p:nvPr>
            <p:ph type="title" idx="0"/>
          </p:nvPr>
        </p:nvSpPr>
        <p:spPr>
          <a:xfrm xmlns:a="http://schemas.openxmlformats.org/drawingml/2006/main">
            <a:off x="6629400" y="274638"/>
            <a:ext cx="2057400" cy="5851525"/>
          </a:xfrm>
        </p:spPr>
        <p:txBody>
          <a:bodyPr xmlns:a="http://schemas.openxmlformats.org/drawingml/2006/main" vert="eaVert"/>
          <a:lstStyle xmlns:a="http://schemas.openxmlformats.org/drawingml/2006/main"/>
          <a:p xmlns:a="http://schemas.openxmlformats.org/drawingml/2006/main">
            <a:r>
              <a:t>Click to edit Master title style</a:t>
            </a:r>
            <a:endParaRPr/>
          </a:p>
        </p:txBody>
      </p:sp>
      <p:sp>
        <p:nvSpPr>
          <p:cNvPr id="3" name="Vertical Text Placeholder 2">
            <a:extLst xmlns:a="http://schemas.openxmlformats.org/drawingml/2006/main">
              <a:ext uri="{FF2B5EF4-FFF2-40B4-BE49-F238E27FC236}">
                <a16:creationId xmlns:a16="http://schemas.microsoft.com/office/drawing/2014/main" id="{BF84F416-C4E2-474F-BE11-E77EA1BCECE9}"/>
              </a:ext>
            </a:extLst>
          </p:cNvPr>
          <p:cNvSpPr>
            <a:spLocks xmlns:a="http://schemas.openxmlformats.org/drawingml/2006/main" noGrp="1"/>
          </p:cNvSpPr>
          <p:nvPr>
            <p:ph type="body" idx="1"/>
          </p:nvPr>
        </p:nvSpPr>
        <p:spPr>
          <a:xfrm xmlns:a="http://schemas.openxmlformats.org/drawingml/2006/main">
            <a:off x="457200" y="274638"/>
            <a:ext cx="6019800" cy="5851525"/>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25D8523B-908C-4891-8796-DFBE3F69D5E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E3F4231B-8CA6-45A7-8242-03BB2C8D983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378D772E-6680-43EB-8843-2C58AF2408B3}"/>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p xmlns:a="http://schemas.openxmlformats.org/drawingml/2006/main">
            <a:fld id="{C1FF6DA9-008F-8B48-92A6-B652298478BF}"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4ed55108d4a4363" /><Relationship Type="http://schemas.openxmlformats.org/officeDocument/2006/relationships/slideLayout" Target="/ppt/slideLayouts/slideLayout1.xml" Id="R7719502c99704e64" /><Relationship Type="http://schemas.openxmlformats.org/officeDocument/2006/relationships/slideLayout" Target="/ppt/slideLayouts/slideLayout2.xml" Id="R094a3585ea924745" /><Relationship Type="http://schemas.openxmlformats.org/officeDocument/2006/relationships/slideLayout" Target="/ppt/slideLayouts/slideLayout3.xml" Id="R267cb40957064d6f" /><Relationship Type="http://schemas.openxmlformats.org/officeDocument/2006/relationships/slideLayout" Target="/ppt/slideLayouts/slideLayout4.xml" Id="Rfec1a505860d40f5" /><Relationship Type="http://schemas.openxmlformats.org/officeDocument/2006/relationships/slideLayout" Target="/ppt/slideLayouts/slideLayout5.xml" Id="Ra3c81bfeb3634ca8" /><Relationship Type="http://schemas.openxmlformats.org/officeDocument/2006/relationships/slideLayout" Target="/ppt/slideLayouts/slideLayout6.xml" Id="R0287b3ca247e40fa" /><Relationship Type="http://schemas.openxmlformats.org/officeDocument/2006/relationships/slideLayout" Target="/ppt/slideLayouts/slideLayout7.xml" Id="R729ce89a5c1c4f57" /><Relationship Type="http://schemas.openxmlformats.org/officeDocument/2006/relationships/slideLayout" Target="/ppt/slideLayouts/slideLayout8.xml" Id="Rc9cdf0e3ac3c4d69" /><Relationship Type="http://schemas.openxmlformats.org/officeDocument/2006/relationships/slideLayout" Target="/ppt/slideLayouts/slideLayout9.xml" Id="R796c78c9a5f24183" /><Relationship Type="http://schemas.openxmlformats.org/officeDocument/2006/relationships/slideLayout" Target="/ppt/slideLayouts/slideLayout10.xml" Id="R13eaad8a0e214670" /><Relationship Type="http://schemas.openxmlformats.org/officeDocument/2006/relationships/slideLayout" Target="/ppt/slideLayouts/slideLayout11.xml" Id="R2158d63bec3d497e" /></Relationships>
</file>

<file path=ppt/slideMasters/slideMaster1.xml><?xml version="1.0" encoding="utf-8"?>
<p:sld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Title Placeholder 1">
            <a:extLst xmlns:a="http://schemas.openxmlformats.org/drawingml/2006/main">
              <a:ext uri="{FF2B5EF4-FFF2-40B4-BE49-F238E27FC236}">
                <a16:creationId xmlns:a16="http://schemas.microsoft.com/office/drawing/2014/main" id="{25457FC1-9A03-4198-87BD-FB1C968D64C1}"/>
              </a:ext>
            </a:extLst>
          </p:cNvPr>
          <p:cNvSpPr>
            <a:spLocks xmlns:a="http://schemas.openxmlformats.org/drawingml/2006/main" noGrp="1"/>
          </p:cNvSpPr>
          <p:nvPr>
            <p:ph type="title" idx="0"/>
          </p:nvPr>
        </p:nvSpPr>
        <p:spPr>
          <a:xfrm xmlns:a="http://schemas.openxmlformats.org/drawingml/2006/main">
            <a:off x="457200" y="274638"/>
            <a:ext cx="8229600" cy="1143000"/>
          </a:xfrm>
          <a:prstGeom xmlns:a="http://schemas.openxmlformats.org/drawingml/2006/main" prst="rect">
            <a:avLst/>
          </a:prstGeom>
        </p:spPr>
        <p:txBody>
          <a:bodyPr xmlns:a="http://schemas.openxmlformats.org/drawingml/2006/main" vert="horz" lIns="91440" tIns="45720" rIns="91440" bIns="45720" anchor="ctr">
            <a:normAutofit/>
          </a:bodyPr>
          <a:lstStyle xmlns:a="http://schemas.openxmlformats.org/drawingml/2006/main"/>
          <a:p xmlns:a="http://schemas.openxmlformats.org/drawingml/2006/main">
            <a:r>
              <a:t>Click to edit Master title style</a:t>
            </a:r>
            <a:endParaRPr/>
          </a:p>
        </p:txBody>
      </p:sp>
      <p:sp>
        <p:nvSpPr>
          <p:cNvPr id="3" name="Text Placeholder 2">
            <a:extLst xmlns:a="http://schemas.openxmlformats.org/drawingml/2006/main">
              <a:ext uri="{FF2B5EF4-FFF2-40B4-BE49-F238E27FC236}">
                <a16:creationId xmlns:a16="http://schemas.microsoft.com/office/drawing/2014/main" id="{FE5AD8E0-BFE4-4907-B9D4-5157F41DCB96}"/>
              </a:ext>
            </a:extLst>
          </p:cNvPr>
          <p:cNvSpPr>
            <a:spLocks xmlns:a="http://schemas.openxmlformats.org/drawingml/2006/main" noGrp="1"/>
          </p:cNvSpPr>
          <p:nvPr>
            <p:ph type="body" idx="1"/>
          </p:nvPr>
        </p:nvSpPr>
        <p:spPr>
          <a:xfrm xmlns:a="http://schemas.openxmlformats.org/drawingml/2006/main">
            <a:off x="457200" y="1600200"/>
            <a:ext cx="8229600" cy="4525963"/>
          </a:xfrm>
          <a:prstGeom xmlns:a="http://schemas.openxmlformats.org/drawingml/2006/main" prst="rect">
            <a:avLst/>
          </a:prstGeom>
        </p:spPr>
        <p:txBody>
          <a:bodyPr xmlns:a="http://schemas.openxmlformats.org/drawingml/2006/main" vert="horz" lIns="91440" tIns="45720" rIns="91440" bIns="45720">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endParaRPr/>
          </a:p>
        </p:txBody>
      </p:sp>
      <p:sp>
        <p:nvSpPr>
          <p:cNvPr id="4" name="Date Placeholder 3">
            <a:extLst xmlns:a="http://schemas.openxmlformats.org/drawingml/2006/main">
              <a:ext uri="{FF2B5EF4-FFF2-40B4-BE49-F238E27FC236}">
                <a16:creationId xmlns:a16="http://schemas.microsoft.com/office/drawing/2014/main" id="{62C5A821-33BC-446E-99AF-E2F4F6F61727}"/>
              </a:ext>
            </a:extLst>
          </p:cNvPr>
          <p:cNvSpPr>
            <a:spLocks xmlns:a="http://schemas.openxmlformats.org/drawingml/2006/main" noGrp="1"/>
          </p:cNvSpPr>
          <p:nvPr>
            <p:ph type="dt" idx="2"/>
          </p:nvPr>
        </p:nvSpPr>
        <p:spPr>
          <a:xfrm xmlns:a="http://schemas.openxmlformats.org/drawingml/2006/main">
            <a:off x="457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buNone/>
              <a:defRPr sz="1200">
                <a:solidFill>
                  <a:schemeClr val="tx1">
                    <a:tint val="75000"/>
                  </a:schemeClr>
                </a:solidFill>
              </a:defRPr>
            </a:lvl1pPr>
          </a:lstStyle>
          <a:p xmlns:a="http://schemas.openxmlformats.org/drawingml/2006/main">
            <a:fld id="{5BCAD085-E8A6-8845-BD4E-CB4CCA059FC4}" type="datetimeFigureOut">
              <a:t>1/27/13</a:t>
            </a:fld>
            <a:endParaRPr/>
          </a:p>
        </p:txBody>
      </p:sp>
      <p:sp>
        <p:nvSpPr>
          <p:cNvPr id="5" name="Footer Placeholder 4">
            <a:extLst xmlns:a="http://schemas.openxmlformats.org/drawingml/2006/main">
              <a:ext uri="{FF2B5EF4-FFF2-40B4-BE49-F238E27FC236}">
                <a16:creationId xmlns:a16="http://schemas.microsoft.com/office/drawing/2014/main" id="{2244EC4A-5EA1-4ABE-90C9-CFD25B5D8757}"/>
              </a:ext>
            </a:extLst>
          </p:cNvPr>
          <p:cNvSpPr>
            <a:spLocks xmlns:a="http://schemas.openxmlformats.org/drawingml/2006/main" noGrp="1"/>
          </p:cNvSpPr>
          <p:nvPr>
            <p:ph type="ftr" idx="3"/>
          </p:nvPr>
        </p:nvSpPr>
        <p:spPr>
          <a:xfrm xmlns:a="http://schemas.openxmlformats.org/drawingml/2006/main">
            <a:off x="3124200" y="6356350"/>
            <a:ext cx="2895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ctr">
              <a:buNone/>
              <a:defRPr sz="1200">
                <a:solidFill>
                  <a:schemeClr val="tx1">
                    <a:tint val="75000"/>
                  </a:schemeClr>
                </a:solidFill>
              </a:defRPr>
            </a:lvl1pPr>
          </a:lstStyle>
          <a:p xmlns:a="http://schemas.openxmlformats.org/drawingml/2006/main">
            <a:endParaRPr/>
          </a:p>
        </p:txBody>
      </p:sp>
      <p:sp>
        <p:nvSpPr>
          <p:cNvPr id="6" name="Slide Number Placeholder 5">
            <a:extLst xmlns:a="http://schemas.openxmlformats.org/drawingml/2006/main">
              <a:ext uri="{FF2B5EF4-FFF2-40B4-BE49-F238E27FC236}">
                <a16:creationId xmlns:a16="http://schemas.microsoft.com/office/drawing/2014/main" id="{BA8271B0-FF2B-44AD-BEDB-EB382FE9CCAB}"/>
              </a:ext>
            </a:extLst>
          </p:cNvPr>
          <p:cNvSpPr>
            <a:spLocks xmlns:a="http://schemas.openxmlformats.org/drawingml/2006/main" noGrp="1"/>
          </p:cNvSpPr>
          <p:nvPr>
            <p:ph type="sldNum" idx="4"/>
          </p:nvPr>
        </p:nvSpPr>
        <p:spPr>
          <a:xfrm xmlns:a="http://schemas.openxmlformats.org/drawingml/2006/main">
            <a:off x="6553200" y="6356350"/>
            <a:ext cx="21336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buNone/>
              <a:defRPr sz="1200">
                <a:solidFill>
                  <a:schemeClr val="tx1">
                    <a:tint val="75000"/>
                  </a:schemeClr>
                </a:solidFill>
              </a:defRPr>
            </a:lvl1pPr>
          </a:lstStyle>
          <a:p xmlns:a="http://schemas.openxmlformats.org/drawingml/2006/main">
            <a:fld id="{C1FF6DA9-008F-8B48-92A6-B652298478BF}"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719502c99704e64"/>
    <p:sldLayoutId xmlns:r="http://schemas.openxmlformats.org/officeDocument/2006/relationships" id="2147483650" r:id="R094a3585ea924745"/>
    <p:sldLayoutId xmlns:r="http://schemas.openxmlformats.org/officeDocument/2006/relationships" id="2147483651" r:id="R267cb40957064d6f"/>
    <p:sldLayoutId xmlns:r="http://schemas.openxmlformats.org/officeDocument/2006/relationships" id="2147483652" r:id="Rfec1a505860d40f5"/>
    <p:sldLayoutId xmlns:r="http://schemas.openxmlformats.org/officeDocument/2006/relationships" id="2147483653" r:id="Ra3c81bfeb3634ca8"/>
    <p:sldLayoutId xmlns:r="http://schemas.openxmlformats.org/officeDocument/2006/relationships" id="2147483654" r:id="R0287b3ca247e40fa"/>
    <p:sldLayoutId xmlns:r="http://schemas.openxmlformats.org/officeDocument/2006/relationships" id="2147483655" r:id="R729ce89a5c1c4f57"/>
    <p:sldLayoutId xmlns:r="http://schemas.openxmlformats.org/officeDocument/2006/relationships" id="2147483656" r:id="Rc9cdf0e3ac3c4d69"/>
    <p:sldLayoutId xmlns:r="http://schemas.openxmlformats.org/officeDocument/2006/relationships" id="2147483657" r:id="R796c78c9a5f24183"/>
    <p:sldLayoutId xmlns:r="http://schemas.openxmlformats.org/officeDocument/2006/relationships" id="2147483658" r:id="R13eaad8a0e214670"/>
    <p:sldLayoutId xmlns:r="http://schemas.openxmlformats.org/officeDocument/2006/relationships" id="2147483659" r:id="R2158d63bec3d497e"/>
  </p:sldLayoutIdLst>
  <p:txStyles>
    <p:titleStyle>
      <a:lvl1pPr xmlns:a="http://schemas.openxmlformats.org/drawingml/2006/main" algn="ctr" defTabSz="457200">
        <a:spcBef>
          <a:spcPct val="0"/>
        </a:spcBef>
        <a:buNone/>
        <a:defRPr sz="4400" kern="1200">
          <a:solidFill>
            <a:schemeClr val="tx1"/>
          </a:solidFill>
          <a:latin typeface="+mj-lt"/>
          <a:ea typeface="+mj-lt"/>
          <a:cs typeface="+mj-lt"/>
        </a:defRPr>
      </a:lvl1pPr>
    </p:titleStyle>
    <p:bodyStyle>
      <a:lvl1pPr xmlns:a="http://schemas.openxmlformats.org/drawingml/2006/main" marL="342900" indent="-342900" algn="l" defTabSz="457200">
        <a:spcBef>
          <a:spcPct val="20000"/>
        </a:spcBef>
        <a:buFont typeface="Arial"/>
        <a:buChar char="•"/>
        <a:defRPr sz="3200" kern="1200">
          <a:solidFill>
            <a:schemeClr val="tx1"/>
          </a:solidFill>
          <a:latin typeface="+mn-lt"/>
          <a:ea typeface="+mn-lt"/>
          <a:cs typeface="+mn-lt"/>
        </a:defRPr>
      </a:lvl1pPr>
      <a:lvl2pPr xmlns:a="http://schemas.openxmlformats.org/drawingml/2006/main" marL="742950" indent="-285750" algn="l" defTabSz="457200">
        <a:spcBef>
          <a:spcPct val="20000"/>
        </a:spcBef>
        <a:buFont typeface="Arial"/>
        <a:buChar char="–"/>
        <a:defRPr sz="2800" kern="1200">
          <a:solidFill>
            <a:schemeClr val="tx1"/>
          </a:solidFill>
          <a:latin typeface="+mn-lt"/>
          <a:ea typeface="+mn-lt"/>
          <a:cs typeface="+mn-lt"/>
        </a:defRPr>
      </a:lvl2pPr>
      <a:lvl3pPr xmlns:a="http://schemas.openxmlformats.org/drawingml/2006/main" marL="1143000" indent="-228600" algn="l" defTabSz="457200">
        <a:spcBef>
          <a:spcPct val="20000"/>
        </a:spcBef>
        <a:buFont typeface="Arial"/>
        <a:buChar char="•"/>
        <a:defRPr sz="2400" kern="1200">
          <a:solidFill>
            <a:schemeClr val="tx1"/>
          </a:solidFill>
          <a:latin typeface="+mn-lt"/>
          <a:ea typeface="+mn-lt"/>
          <a:cs typeface="+mn-lt"/>
        </a:defRPr>
      </a:lvl3pPr>
      <a:lvl4pPr xmlns:a="http://schemas.openxmlformats.org/drawingml/2006/main" marL="1600200" indent="-228600" algn="l" defTabSz="457200">
        <a:spcBef>
          <a:spcPct val="20000"/>
        </a:spcBef>
        <a:buFont typeface="Arial"/>
        <a:buChar char="–"/>
        <a:defRPr sz="2000" kern="1200">
          <a:solidFill>
            <a:schemeClr val="tx1"/>
          </a:solidFill>
          <a:latin typeface="+mn-lt"/>
          <a:ea typeface="+mn-lt"/>
          <a:cs typeface="+mn-lt"/>
        </a:defRPr>
      </a:lvl4pPr>
      <a:lvl5pPr xmlns:a="http://schemas.openxmlformats.org/drawingml/2006/main" marL="2057400" indent="-228600" algn="l" defTabSz="457200">
        <a:spcBef>
          <a:spcPct val="20000"/>
        </a:spcBef>
        <a:buFont typeface="Arial"/>
        <a:buChar char="»"/>
        <a:defRPr sz="2000" kern="1200">
          <a:solidFill>
            <a:schemeClr val="tx1"/>
          </a:solidFill>
          <a:latin typeface="+mn-lt"/>
          <a:ea typeface="+mn-lt"/>
          <a:cs typeface="+mn-lt"/>
        </a:defRPr>
      </a:lvl5pPr>
      <a:lvl6pPr xmlns:a="http://schemas.openxmlformats.org/drawingml/2006/main" marL="2514600" indent="-228600" algn="l" defTabSz="457200">
        <a:spcBef>
          <a:spcPct val="20000"/>
        </a:spcBef>
        <a:buFont typeface="Arial"/>
        <a:buChar char="•"/>
        <a:defRPr sz="2000" kern="1200">
          <a:solidFill>
            <a:schemeClr val="tx1"/>
          </a:solidFill>
          <a:latin typeface="+mn-lt"/>
          <a:ea typeface="+mn-lt"/>
          <a:cs typeface="+mn-lt"/>
        </a:defRPr>
      </a:lvl6pPr>
      <a:lvl7pPr xmlns:a="http://schemas.openxmlformats.org/drawingml/2006/main" marL="2971800" indent="-228600" algn="l" defTabSz="457200">
        <a:spcBef>
          <a:spcPct val="20000"/>
        </a:spcBef>
        <a:buFont typeface="Arial"/>
        <a:buChar char="•"/>
        <a:defRPr sz="2000" kern="1200">
          <a:solidFill>
            <a:schemeClr val="tx1"/>
          </a:solidFill>
          <a:latin typeface="+mn-lt"/>
          <a:ea typeface="+mn-lt"/>
          <a:cs typeface="+mn-lt"/>
        </a:defRPr>
      </a:lvl7pPr>
      <a:lvl8pPr xmlns:a="http://schemas.openxmlformats.org/drawingml/2006/main" marL="3429000" indent="-228600" algn="l" defTabSz="457200">
        <a:spcBef>
          <a:spcPct val="20000"/>
        </a:spcBef>
        <a:buFont typeface="Arial"/>
        <a:buChar char="•"/>
        <a:defRPr sz="2000" kern="1200">
          <a:solidFill>
            <a:schemeClr val="tx1"/>
          </a:solidFill>
          <a:latin typeface="+mn-lt"/>
          <a:ea typeface="+mn-lt"/>
          <a:cs typeface="+mn-lt"/>
        </a:defRPr>
      </a:lvl8pPr>
      <a:lvl9pPr xmlns:a="http://schemas.openxmlformats.org/drawingml/2006/main" marL="3886200" indent="-228600" algn="l" defTabSz="457200">
        <a:spcBef>
          <a:spcPct val="20000"/>
        </a:spcBef>
        <a:buFont typeface="Arial"/>
        <a:buChar char="•"/>
        <a:defRPr sz="2000" kern="1200">
          <a:solidFill>
            <a:schemeClr val="tx1"/>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7.xml" Id="R813d2c22c72e4126" /><Relationship Type="http://schemas.openxmlformats.org/officeDocument/2006/relationships/notesSlide" Target="/ppt/notesSlides/notesSlide1.xml" Id="Rf3a64e22379e499f" /></Relationships>
</file>

<file path=ppt/slides/_rels/slide2.xml.rels>&#65279;<?xml version="1.0" encoding="utf-8"?><Relationships xmlns="http://schemas.openxmlformats.org/package/2006/relationships"><Relationship Type="http://schemas.openxmlformats.org/officeDocument/2006/relationships/slideLayout" Target="/ppt/slideLayouts/slideLayout7.xml" Id="R849e389c38e94834" /><Relationship Type="http://schemas.openxmlformats.org/officeDocument/2006/relationships/notesSlide" Target="/ppt/notesSlides/notesSlide2.xml" Id="Rab6200b168db4bc8" /></Relationships>
</file>

<file path=ppt/slides/_rels/slide3.xml.rels>&#65279;<?xml version="1.0" encoding="utf-8"?><Relationships xmlns="http://schemas.openxmlformats.org/package/2006/relationships"><Relationship Type="http://schemas.openxmlformats.org/officeDocument/2006/relationships/slideLayout" Target="/ppt/slideLayouts/slideLayout7.xml" Id="Rc296ad9f9af8411d" /><Relationship Type="http://schemas.openxmlformats.org/officeDocument/2006/relationships/notesSlide" Target="/ppt/notesSlides/notesSlide3.xml" Id="R3a8067f1c75842b1" /></Relationships>
</file>

<file path=ppt/slides/_rels/slide4.xml.rels>&#65279;<?xml version="1.0" encoding="utf-8"?><Relationships xmlns="http://schemas.openxmlformats.org/package/2006/relationships"><Relationship Type="http://schemas.openxmlformats.org/officeDocument/2006/relationships/slideLayout" Target="/ppt/slideLayouts/slideLayout7.xml" Id="Ra6aff2c966854da9" /><Relationship Type="http://schemas.openxmlformats.org/officeDocument/2006/relationships/notesSlide" Target="/ppt/notesSlides/notesSlide4.xml" Id="Rfb9b5b59b1474e79" /></Relationships>
</file>

<file path=ppt/slides/_rels/slide5.xml.rels>&#65279;<?xml version="1.0" encoding="utf-8"?><Relationships xmlns="http://schemas.openxmlformats.org/package/2006/relationships"><Relationship Type="http://schemas.openxmlformats.org/officeDocument/2006/relationships/slideLayout" Target="/ppt/slideLayouts/slideLayout7.xml" Id="Rb6388dd044d6489e" /><Relationship Type="http://schemas.openxmlformats.org/officeDocument/2006/relationships/notesSlide" Target="/ppt/notesSlides/notesSlide5.xml" Id="R9967af7343e44fc1" /></Relationships>
</file>

<file path=ppt/slides/_rels/slide6.xml.rels>&#65279;<?xml version="1.0" encoding="utf-8"?><Relationships xmlns="http://schemas.openxmlformats.org/package/2006/relationships"><Relationship Type="http://schemas.openxmlformats.org/officeDocument/2006/relationships/slideLayout" Target="/ppt/slideLayouts/slideLayout7.xml" Id="R99776fd2c9d840a7" /><Relationship Type="http://schemas.openxmlformats.org/officeDocument/2006/relationships/notesSlide" Target="/ppt/notesSlides/notesSlide6.xml" Id="R0c7163499ae546ac" /></Relationships>
</file>

<file path=ppt/slides/_rels/slide7.xml.rels>&#65279;<?xml version="1.0" encoding="utf-8"?><Relationships xmlns="http://schemas.openxmlformats.org/package/2006/relationships"><Relationship Type="http://schemas.openxmlformats.org/officeDocument/2006/relationships/slideLayout" Target="/ppt/slideLayouts/slideLayout7.xml" Id="Rc528b624728044d8" /><Relationship Type="http://schemas.openxmlformats.org/officeDocument/2006/relationships/notesSlide" Target="/ppt/notesSlides/notesSlide7.xml" Id="R89a4c9891a1e460f" /></Relationships>
</file>

<file path=ppt/slides/_rels/slide8.xml.rels>&#65279;<?xml version="1.0" encoding="utf-8"?><Relationships xmlns="http://schemas.openxmlformats.org/package/2006/relationships"><Relationship Type="http://schemas.openxmlformats.org/officeDocument/2006/relationships/slideLayout" Target="/ppt/slideLayouts/slideLayout7.xml" Id="Ra5a4bf85fe82482a" /><Relationship Type="http://schemas.openxmlformats.org/officeDocument/2006/relationships/notesSlide" Target="/ppt/notesSlides/notesSlide8.xml" Id="Rb1c5ecd886624828" /></Relationships>
</file>

<file path=ppt/slides/_rels/slide9.xml.rels>&#65279;<?xml version="1.0" encoding="utf-8"?><Relationships xmlns="http://schemas.openxmlformats.org/package/2006/relationships"><Relationship Type="http://schemas.openxmlformats.org/officeDocument/2006/relationships/slideLayout" Target="/ppt/slideLayouts/slideLayout7.xml" Id="R27a7880ae57640f4" /><Relationship Type="http://schemas.openxmlformats.org/officeDocument/2006/relationships/notesSlide" Target="/ppt/notesSlides/notesSlide9.xml" Id="Red8a36e2fe444890" /></Relationships>
</file>

<file path=ppt/slides/_rels/slide10.xml.rels>&#65279;<?xml version="1.0" encoding="utf-8"?><Relationships xmlns="http://schemas.openxmlformats.org/package/2006/relationships"><Relationship Type="http://schemas.openxmlformats.org/officeDocument/2006/relationships/slideLayout" Target="/ppt/slideLayouts/slideLayout7.xml" Id="R8c8c0aa89f6145ce" /><Relationship Type="http://schemas.openxmlformats.org/officeDocument/2006/relationships/notesSlide" Target="/ppt/notesSlides/notesSlide10.xml" Id="R00251c450128490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7.xml" Id="R3ddd55a87e8b467c" /><Relationship Type="http://schemas.openxmlformats.org/officeDocument/2006/relationships/notesSlide" Target="/ppt/notesSlides/notesSlide11.xml" Id="R665934b542d243cb" /></Relationships>
</file>

<file path=ppt/slides/_rels/slide12.xml.rels>&#65279;<?xml version="1.0" encoding="utf-8"?><Relationships xmlns="http://schemas.openxmlformats.org/package/2006/relationships"><Relationship Type="http://schemas.openxmlformats.org/officeDocument/2006/relationships/slideLayout" Target="/ppt/slideLayouts/slideLayout7.xml" Id="R933c6d5e812643c7" /><Relationship Type="http://schemas.openxmlformats.org/officeDocument/2006/relationships/notesSlide" Target="/ppt/notesSlides/notesSlide12.xml" Id="R4c374fec671849b7" /></Relationships>
</file>

<file path=ppt/slides/_rels/slide13.xml.rels>&#65279;<?xml version="1.0" encoding="utf-8"?><Relationships xmlns="http://schemas.openxmlformats.org/package/2006/relationships"><Relationship Type="http://schemas.openxmlformats.org/officeDocument/2006/relationships/slideLayout" Target="/ppt/slideLayouts/slideLayout7.xml" Id="Rb64e3f73c06f4871" /><Relationship Type="http://schemas.openxmlformats.org/officeDocument/2006/relationships/notesSlide" Target="/ppt/notesSlides/notesSlide13.xml" Id="Rd6c42a0d28d64d14" /></Relationships>
</file>

<file path=ppt/slides/_rels/slide14.xml.rels>&#65279;<?xml version="1.0" encoding="utf-8"?><Relationships xmlns="http://schemas.openxmlformats.org/package/2006/relationships"><Relationship Type="http://schemas.openxmlformats.org/officeDocument/2006/relationships/slideLayout" Target="/ppt/slideLayouts/slideLayout7.xml" Id="Rf2de6f1b439f4314" /><Relationship Type="http://schemas.openxmlformats.org/officeDocument/2006/relationships/notesSlide" Target="/ppt/notesSlides/notesSlide14.xml" Id="R498cc553405f4aa2" /></Relationships>
</file>

<file path=ppt/slides/_rels/slide15.xml.rels>&#65279;<?xml version="1.0" encoding="utf-8"?><Relationships xmlns="http://schemas.openxmlformats.org/package/2006/relationships"><Relationship Type="http://schemas.openxmlformats.org/officeDocument/2006/relationships/slideLayout" Target="/ppt/slideLayouts/slideLayout7.xml" Id="R635552a4a3b9487a" /><Relationship Type="http://schemas.openxmlformats.org/officeDocument/2006/relationships/notesSlide" Target="/ppt/notesSlides/notesSlide15.xml" Id="Rca9c441aae554ba9" /></Relationships>
</file>

<file path=ppt/slides/_rels/slide16.xml.rels>&#65279;<?xml version="1.0" encoding="utf-8"?><Relationships xmlns="http://schemas.openxmlformats.org/package/2006/relationships"><Relationship Type="http://schemas.openxmlformats.org/officeDocument/2006/relationships/slideLayout" Target="/ppt/slideLayouts/slideLayout7.xml" Id="R4c368427967a4b78" /><Relationship Type="http://schemas.openxmlformats.org/officeDocument/2006/relationships/notesSlide" Target="/ppt/notesSlides/notesSlide16.xml" Id="R4fc322267ef4418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7.xml" Id="R73e7ae1fcb7d41e5" /><Relationship Type="http://schemas.openxmlformats.org/officeDocument/2006/relationships/notesSlide" Target="/ppt/notesSlides/notesSlide17.xml" Id="Rb0032e80b2b540e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7.xml" Id="R6b92dc3540a14249" /><Relationship Type="http://schemas.openxmlformats.org/officeDocument/2006/relationships/notesSlide" Target="/ppt/notesSlides/notesSlide18.xml" Id="R8d729461b5c6435a" /></Relationships>
</file>

<file path=ppt/slides/_rels/slide19.xml.rels>&#65279;<?xml version="1.0" encoding="utf-8"?><Relationships xmlns="http://schemas.openxmlformats.org/package/2006/relationships"><Relationship Type="http://schemas.openxmlformats.org/officeDocument/2006/relationships/slideLayout" Target="/ppt/slideLayouts/slideLayout7.xml" Id="R876a743241154901" /><Relationship Type="http://schemas.openxmlformats.org/officeDocument/2006/relationships/notesSlide" Target="/ppt/notesSlides/notesSlide19.xml" Id="R620a31e0e1514c0a" /></Relationships>
</file>

<file path=ppt/slides/_rels/slide20.xml.rels>&#65279;<?xml version="1.0" encoding="utf-8"?><Relationships xmlns="http://schemas.openxmlformats.org/package/2006/relationships"><Relationship Type="http://schemas.openxmlformats.org/officeDocument/2006/relationships/slideLayout" Target="/ppt/slideLayouts/slideLayout7.xml" Id="R2437b0b7b1a94a54" /><Relationship Type="http://schemas.openxmlformats.org/officeDocument/2006/relationships/notesSlide" Target="/ppt/notesSlides/notesSlide20.xml" Id="R33726bd4f4d744e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7.xml" Id="R3897574d096f40d9" /><Relationship Type="http://schemas.openxmlformats.org/officeDocument/2006/relationships/notesSlide" Target="/ppt/notesSlides/notesSlide21.xml" Id="R7134f1c173d84c7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7.xml" Id="R646d072b6acb4061" /><Relationship Type="http://schemas.openxmlformats.org/officeDocument/2006/relationships/notesSlide" Target="/ppt/notesSlides/notesSlide22.xml" Id="R1f144635119d4e8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7.xml" Id="Rf87b3bca47f54097" /><Relationship Type="http://schemas.openxmlformats.org/officeDocument/2006/relationships/notesSlide" Target="/ppt/notesSlides/notesSlide23.xml" Id="Rb3b779b83a9e4aaa" /></Relationships>
</file>

<file path=ppt/slides/_rels/slide24.xml.rels>&#65279;<?xml version="1.0" encoding="utf-8"?><Relationships xmlns="http://schemas.openxmlformats.org/package/2006/relationships"><Relationship Type="http://schemas.openxmlformats.org/officeDocument/2006/relationships/slideLayout" Target="/ppt/slideLayouts/slideLayout7.xml" Id="Rb150f5efce2446d0" /><Relationship Type="http://schemas.openxmlformats.org/officeDocument/2006/relationships/notesSlide" Target="/ppt/notesSlides/notesSlide24.xml" Id="Rded709314a1c4ff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7.xml" Id="R6f6f3c7396b141a3" /><Relationship Type="http://schemas.openxmlformats.org/officeDocument/2006/relationships/notesSlide" Target="/ppt/notesSlides/notesSlide25.xml" Id="R287507be090e4b29" /></Relationships>
</file>

<file path=ppt/slides/_rels/slide26.xml.rels>&#65279;<?xml version="1.0" encoding="utf-8"?><Relationships xmlns="http://schemas.openxmlformats.org/package/2006/relationships"><Relationship Type="http://schemas.openxmlformats.org/officeDocument/2006/relationships/slideLayout" Target="/ppt/slideLayouts/slideLayout7.xml" Id="R5344e135f5b74015" /><Relationship Type="http://schemas.openxmlformats.org/officeDocument/2006/relationships/notesSlide" Target="/ppt/notesSlides/notesSlide26.xml" Id="R5c0e1b78e91e4daa" /></Relationships>
</file>

<file path=ppt/slides/_rels/slide27.xml.rels>&#65279;<?xml version="1.0" encoding="utf-8"?><Relationships xmlns="http://schemas.openxmlformats.org/package/2006/relationships"><Relationship Type="http://schemas.openxmlformats.org/officeDocument/2006/relationships/slideLayout" Target="/ppt/slideLayouts/slideLayout7.xml" Id="Re165b3c9d5c1430b" /><Relationship Type="http://schemas.openxmlformats.org/officeDocument/2006/relationships/notesSlide" Target="/ppt/notesSlides/notesSlide27.xml" Id="R4ab1b4872a7d41f4" /></Relationships>
</file>

<file path=ppt/slides/_rels/slide28.xml.rels>&#65279;<?xml version="1.0" encoding="utf-8"?><Relationships xmlns="http://schemas.openxmlformats.org/package/2006/relationships"><Relationship Type="http://schemas.openxmlformats.org/officeDocument/2006/relationships/slideLayout" Target="/ppt/slideLayouts/slideLayout7.xml" Id="Rdf41e335bfb0458f" /><Relationship Type="http://schemas.openxmlformats.org/officeDocument/2006/relationships/notesSlide" Target="/ppt/notesSlides/notesSlide28.xml" Id="Rf06faa50b5eb4757" /></Relationships>
</file>

<file path=ppt/slides/_rels/slide29.xml.rels>&#65279;<?xml version="1.0" encoding="utf-8"?><Relationships xmlns="http://schemas.openxmlformats.org/package/2006/relationships"><Relationship Type="http://schemas.openxmlformats.org/officeDocument/2006/relationships/slideLayout" Target="/ppt/slideLayouts/slideLayout7.xml" Id="Rcfb590802ebe4d5c" /><Relationship Type="http://schemas.openxmlformats.org/officeDocument/2006/relationships/notesSlide" Target="/ppt/notesSlides/notesSlide29.xml" Id="R70537196c1a945c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7.xml" Id="Ra34660978c254ddd" /><Relationship Type="http://schemas.openxmlformats.org/officeDocument/2006/relationships/notesSlide" Target="/ppt/notesSlides/notesSlide30.xml" Id="Re99a372e7e60438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7.xml" Id="R2d502d9c7dc34a56" /><Relationship Type="http://schemas.openxmlformats.org/officeDocument/2006/relationships/notesSlide" Target="/ppt/notesSlides/notesSlide31.xml" Id="R19b905ba30ee49b6" /></Relationships>
</file>

<file path=ppt/slides/_rels/slide32.xml.rels>&#65279;<?xml version="1.0" encoding="utf-8"?><Relationships xmlns="http://schemas.openxmlformats.org/package/2006/relationships"><Relationship Type="http://schemas.openxmlformats.org/officeDocument/2006/relationships/slideLayout" Target="/ppt/slideLayouts/slideLayout7.xml" Id="Rb1a320be0dd94fee" /><Relationship Type="http://schemas.openxmlformats.org/officeDocument/2006/relationships/notesSlide" Target="/ppt/notesSlides/notesSlide32.xml" Id="Rc1c47db82bf94db3" /></Relationships>
</file>

<file path=ppt/slides/_rels/slide33.xml.rels>&#65279;<?xml version="1.0" encoding="utf-8"?><Relationships xmlns="http://schemas.openxmlformats.org/package/2006/relationships"><Relationship Type="http://schemas.openxmlformats.org/officeDocument/2006/relationships/slideLayout" Target="/ppt/slideLayouts/slideLayout7.xml" Id="Rfee3b2b7a95d4bff" /><Relationship Type="http://schemas.openxmlformats.org/officeDocument/2006/relationships/notesSlide" Target="/ppt/notesSlides/notesSlide33.xml" Id="R83a7b2bfa1c948fc" /></Relationships>
</file>

<file path=ppt/slides/_rels/slide34.xml.rels>&#65279;<?xml version="1.0" encoding="utf-8"?><Relationships xmlns="http://schemas.openxmlformats.org/package/2006/relationships"><Relationship Type="http://schemas.openxmlformats.org/officeDocument/2006/relationships/slideLayout" Target="/ppt/slideLayouts/slideLayout7.xml" Id="R776ee6dfbe604baa" /><Relationship Type="http://schemas.openxmlformats.org/officeDocument/2006/relationships/notesSlide" Target="/ppt/notesSlides/notesSlide34.xml" Id="Rf355e9e408334bf7" /></Relationships>
</file>

<file path=ppt/slides/_rels/slide35.xml.rels>&#65279;<?xml version="1.0" encoding="utf-8"?><Relationships xmlns="http://schemas.openxmlformats.org/package/2006/relationships"><Relationship Type="http://schemas.openxmlformats.org/officeDocument/2006/relationships/slideLayout" Target="/ppt/slideLayouts/slideLayout7.xml" Id="Ra2bae406efd545ba" /><Relationship Type="http://schemas.openxmlformats.org/officeDocument/2006/relationships/notesSlide" Target="/ppt/notesSlides/notesSlide35.xml" Id="Reb5e9ce936954acb" /></Relationships>
</file>

<file path=ppt/slides/_rels/slide36.xml.rels>&#65279;<?xml version="1.0" encoding="utf-8"?><Relationships xmlns="http://schemas.openxmlformats.org/package/2006/relationships"><Relationship Type="http://schemas.openxmlformats.org/officeDocument/2006/relationships/slideLayout" Target="/ppt/slideLayouts/slideLayout7.xml" Id="Ra20ca841c0854499" /><Relationship Type="http://schemas.openxmlformats.org/officeDocument/2006/relationships/notesSlide" Target="/ppt/notesSlides/notesSlide36.xml" Id="R6203978666c543c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7.xml" Id="R2d577d64264944b8" /><Relationship Type="http://schemas.openxmlformats.org/officeDocument/2006/relationships/notesSlide" Target="/ppt/notesSlides/notesSlide37.xml" Id="Ra24c768f98e3424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7.xml" Id="Rc96f900051c642de" /><Relationship Type="http://schemas.openxmlformats.org/officeDocument/2006/relationships/notesSlide" Target="/ppt/notesSlides/notesSlide38.xml" Id="R989b2020177a4de0" /></Relationships>
</file>

<file path=ppt/slides/_rels/slide39.xml.rels>&#65279;<?xml version="1.0" encoding="utf-8"?><Relationships xmlns="http://schemas.openxmlformats.org/package/2006/relationships"><Relationship Type="http://schemas.openxmlformats.org/officeDocument/2006/relationships/slideLayout" Target="/ppt/slideLayouts/slideLayout7.xml" Id="Rd47e86a08f0d45de" /><Relationship Type="http://schemas.openxmlformats.org/officeDocument/2006/relationships/notesSlide" Target="/ppt/notesSlides/notesSlide39.xml" Id="R04b00ef64cb54a20" /></Relationships>
</file>

<file path=ppt/slides/_rels/slide40.xml.rels>&#65279;<?xml version="1.0" encoding="utf-8"?><Relationships xmlns="http://schemas.openxmlformats.org/package/2006/relationships"><Relationship Type="http://schemas.openxmlformats.org/officeDocument/2006/relationships/slideLayout" Target="/ppt/slideLayouts/slideLayout7.xml" Id="R86cf1af0ff2b4bd6" /><Relationship Type="http://schemas.openxmlformats.org/officeDocument/2006/relationships/notesSlide" Target="/ppt/notesSlides/notesSlide40.xml" Id="Rfa062e2ed675459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7.xml" Id="R03c07803ea4744dd" /><Relationship Type="http://schemas.openxmlformats.org/officeDocument/2006/relationships/notesSlide" Target="/ppt/notesSlides/notesSlide41.xml" Id="Re03a80275372409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7.xml" Id="Rb9b842638a04412b" /><Relationship Type="http://schemas.openxmlformats.org/officeDocument/2006/relationships/notesSlide" Target="/ppt/notesSlides/notesSlide42.xml" Id="R1accd38582c94b5c" /></Relationships>
</file>

<file path=ppt/slides/_rels/slide43.xml.rels>&#65279;<?xml version="1.0" encoding="utf-8"?><Relationships xmlns="http://schemas.openxmlformats.org/package/2006/relationships"><Relationship Type="http://schemas.openxmlformats.org/officeDocument/2006/relationships/slideLayout" Target="/ppt/slideLayouts/slideLayout7.xml" Id="R992ab23db3d84b97" /><Relationship Type="http://schemas.openxmlformats.org/officeDocument/2006/relationships/notesSlide" Target="/ppt/notesSlides/notesSlide43.xml" Id="R3eb1bcd333d14f79" /></Relationships>
</file>

<file path=ppt/slides/_rels/slide44.xml.rels>&#65279;<?xml version="1.0" encoding="utf-8"?><Relationships xmlns="http://schemas.openxmlformats.org/package/2006/relationships"><Relationship Type="http://schemas.openxmlformats.org/officeDocument/2006/relationships/slideLayout" Target="/ppt/slideLayouts/slideLayout7.xml" Id="R9162794d9f0c463f" /><Relationship Type="http://schemas.openxmlformats.org/officeDocument/2006/relationships/notesSlide" Target="/ppt/notesSlides/notesSlide44.xml" Id="R6a0f2b5467b04b3c" /></Relationships>
</file>

<file path=ppt/slides/_rels/slide45.xml.rels>&#65279;<?xml version="1.0" encoding="utf-8"?><Relationships xmlns="http://schemas.openxmlformats.org/package/2006/relationships"><Relationship Type="http://schemas.openxmlformats.org/officeDocument/2006/relationships/slideLayout" Target="/ppt/slideLayouts/slideLayout7.xml" Id="Rcf4b65839cd64138" /><Relationship Type="http://schemas.openxmlformats.org/officeDocument/2006/relationships/notesSlide" Target="/ppt/notesSlides/notesSlide45.xml" Id="R91ef02d02f944395" /></Relationships>
</file>

<file path=ppt/slides/_rels/slide46.xml.rels>&#65279;<?xml version="1.0" encoding="utf-8"?><Relationships xmlns="http://schemas.openxmlformats.org/package/2006/relationships"><Relationship Type="http://schemas.openxmlformats.org/officeDocument/2006/relationships/slideLayout" Target="/ppt/slideLayouts/slideLayout7.xml" Id="Rb7d08c5475ec47cb" /><Relationship Type="http://schemas.openxmlformats.org/officeDocument/2006/relationships/notesSlide" Target="/ppt/notesSlides/notesSlide46.xml" Id="R75503e3796234b55" /></Relationships>
</file>

<file path=ppt/slides/_rels/slide47.xml.rels>&#65279;<?xml version="1.0" encoding="utf-8"?><Relationships xmlns="http://schemas.openxmlformats.org/package/2006/relationships"><Relationship Type="http://schemas.openxmlformats.org/officeDocument/2006/relationships/slideLayout" Target="/ppt/slideLayouts/slideLayout7.xml" Id="R171699a333964504" /><Relationship Type="http://schemas.openxmlformats.org/officeDocument/2006/relationships/notesSlide" Target="/ppt/notesSlides/notesSlide47.xml" Id="R5c347664b4ab43b2" /></Relationships>
</file>

<file path=ppt/slides/_rels/slide48.xml.rels>&#65279;<?xml version="1.0" encoding="utf-8"?><Relationships xmlns="http://schemas.openxmlformats.org/package/2006/relationships"><Relationship Type="http://schemas.openxmlformats.org/officeDocument/2006/relationships/slideLayout" Target="/ppt/slideLayouts/slideLayout7.xml" Id="Rc9dd66ab13914de0" /><Relationship Type="http://schemas.openxmlformats.org/officeDocument/2006/relationships/notesSlide" Target="/ppt/notesSlides/notesSlide48.xml" Id="R065bd7c2b14a43f8" /></Relationships>
</file>

<file path=ppt/slides/_rels/slide49.xml.rels>&#65279;<?xml version="1.0" encoding="utf-8"?><Relationships xmlns="http://schemas.openxmlformats.org/package/2006/relationships"><Relationship Type="http://schemas.openxmlformats.org/officeDocument/2006/relationships/slideLayout" Target="/ppt/slideLayouts/slideLayout7.xml" Id="Rf4ee8fc8ebfe4f05" /><Relationship Type="http://schemas.openxmlformats.org/officeDocument/2006/relationships/notesSlide" Target="/ppt/notesSlides/notesSlide49.xml" Id="R793a8629bc8d44b4" /></Relationships>
</file>

<file path=ppt/slides/_rels/slide50.xml.rels>&#65279;<?xml version="1.0" encoding="utf-8"?><Relationships xmlns="http://schemas.openxmlformats.org/package/2006/relationships"><Relationship Type="http://schemas.openxmlformats.org/officeDocument/2006/relationships/slideLayout" Target="/ppt/slideLayouts/slideLayout7.xml" Id="Rcd6e476bc285410e" /><Relationship Type="http://schemas.openxmlformats.org/officeDocument/2006/relationships/notesSlide" Target="/ppt/notesSlides/notesSlide50.xml" Id="Rc2af1ad870884847" /></Relationships>
</file>

<file path=ppt/slides/_rels/slide51.xml.rels>&#65279;<?xml version="1.0" encoding="utf-8"?><Relationships xmlns="http://schemas.openxmlformats.org/package/2006/relationships"><Relationship Type="http://schemas.openxmlformats.org/officeDocument/2006/relationships/slideLayout" Target="/ppt/slideLayouts/slideLayout7.xml" Id="Rfa1da2184119427b" /><Relationship Type="http://schemas.openxmlformats.org/officeDocument/2006/relationships/notesSlide" Target="/ppt/notesSlides/notesSlide51.xml" Id="R28bbdc4eea724f79" /></Relationships>
</file>

<file path=ppt/slides/_rels/slide52.xml.rels>&#65279;<?xml version="1.0" encoding="utf-8"?><Relationships xmlns="http://schemas.openxmlformats.org/package/2006/relationships"><Relationship Type="http://schemas.openxmlformats.org/officeDocument/2006/relationships/slideLayout" Target="/ppt/slideLayouts/slideLayout7.xml" Id="Ra7aaf5157b8645b9" /><Relationship Type="http://schemas.openxmlformats.org/officeDocument/2006/relationships/notesSlide" Target="/ppt/notesSlides/notesSlide52.xml" Id="R0a520386d66048d5" /></Relationships>
</file>

<file path=ppt/slides/_rels/slide53.xml.rels>&#65279;<?xml version="1.0" encoding="utf-8"?><Relationships xmlns="http://schemas.openxmlformats.org/package/2006/relationships"><Relationship Type="http://schemas.openxmlformats.org/officeDocument/2006/relationships/slideLayout" Target="/ppt/slideLayouts/slideLayout7.xml" Id="R11672072ee9449bd" /><Relationship Type="http://schemas.openxmlformats.org/officeDocument/2006/relationships/notesSlide" Target="/ppt/notesSlides/notesSlide53.xml" Id="Re4ee196b29a541c9" /></Relationships>
</file>

<file path=ppt/slides/_rels/slide54.xml.rels>&#65279;<?xml version="1.0" encoding="utf-8"?><Relationships xmlns="http://schemas.openxmlformats.org/package/2006/relationships"><Relationship Type="http://schemas.openxmlformats.org/officeDocument/2006/relationships/slideLayout" Target="/ppt/slideLayouts/slideLayout7.xml" Id="R53725f89478b4e9f" /><Relationship Type="http://schemas.openxmlformats.org/officeDocument/2006/relationships/notesSlide" Target="/ppt/notesSlides/notesSlide54.xml" Id="Ra6d5fdafb871479d" /></Relationships>
</file>

<file path=ppt/slides/_rels/slide55.xml.rels>&#65279;<?xml version="1.0" encoding="utf-8"?><Relationships xmlns="http://schemas.openxmlformats.org/package/2006/relationships"><Relationship Type="http://schemas.openxmlformats.org/officeDocument/2006/relationships/slideLayout" Target="/ppt/slideLayouts/slideLayout7.xml" Id="R04f4331de9834263" /><Relationship Type="http://schemas.openxmlformats.org/officeDocument/2006/relationships/notesSlide" Target="/ppt/notesSlides/notesSlide55.xml" Id="Rc4ce14f1c7804ffb" /></Relationships>
</file>

<file path=ppt/slides/_rels/slide56.xml.rels>&#65279;<?xml version="1.0" encoding="utf-8"?><Relationships xmlns="http://schemas.openxmlformats.org/package/2006/relationships"><Relationship Type="http://schemas.openxmlformats.org/officeDocument/2006/relationships/slideLayout" Target="/ppt/slideLayouts/slideLayout7.xml" Id="R16300ec2146e4e3b" /><Relationship Type="http://schemas.openxmlformats.org/officeDocument/2006/relationships/notesSlide" Target="/ppt/notesSlides/notesSlide56.xml" Id="R425604e99a6c42c4" /></Relationships>
</file>

<file path=ppt/slides/_rels/slide57.xml.rels>&#65279;<?xml version="1.0" encoding="utf-8"?><Relationships xmlns="http://schemas.openxmlformats.org/package/2006/relationships"><Relationship Type="http://schemas.openxmlformats.org/officeDocument/2006/relationships/slideLayout" Target="/ppt/slideLayouts/slideLayout7.xml" Id="R453fda387f794aba" /><Relationship Type="http://schemas.openxmlformats.org/officeDocument/2006/relationships/notesSlide" Target="/ppt/notesSlides/notesSlide57.xml" Id="R2979e0e04bcc44a6" /></Relationships>
</file>

<file path=ppt/slides/_rels/slide58.xml.rels>&#65279;<?xml version="1.0" encoding="utf-8"?><Relationships xmlns="http://schemas.openxmlformats.org/package/2006/relationships"><Relationship Type="http://schemas.openxmlformats.org/officeDocument/2006/relationships/slideLayout" Target="/ppt/slideLayouts/slideLayout7.xml" Id="R745483567bd542f5" /><Relationship Type="http://schemas.openxmlformats.org/officeDocument/2006/relationships/notesSlide" Target="/ppt/notesSlides/notesSlide58.xml" Id="R2ade27e845254b09" /></Relationships>
</file>

<file path=ppt/slides/_rels/slide59.xml.rels>&#65279;<?xml version="1.0" encoding="utf-8"?><Relationships xmlns="http://schemas.openxmlformats.org/package/2006/relationships"><Relationship Type="http://schemas.openxmlformats.org/officeDocument/2006/relationships/slideLayout" Target="/ppt/slideLayouts/slideLayout7.xml" Id="R638ce10eec4e4ec1" /><Relationship Type="http://schemas.openxmlformats.org/officeDocument/2006/relationships/notesSlide" Target="/ppt/notesSlides/notesSlide59.xml" Id="Re7f2ea2ed00e4751" /></Relationships>
</file>

<file path=ppt/slides/_rels/slide60.xml.rels>&#65279;<?xml version="1.0" encoding="utf-8"?><Relationships xmlns="http://schemas.openxmlformats.org/package/2006/relationships"><Relationship Type="http://schemas.openxmlformats.org/officeDocument/2006/relationships/slideLayout" Target="/ppt/slideLayouts/slideLayout7.xml" Id="R0e9de85b64f34817" /><Relationship Type="http://schemas.openxmlformats.org/officeDocument/2006/relationships/notesSlide" Target="/ppt/notesSlides/notesSlide60.xml" Id="R8761f4ecc3b84c59" /></Relationships>
</file>

<file path=ppt/slides/_rels/slide61.xml.rels>&#65279;<?xml version="1.0" encoding="utf-8"?><Relationships xmlns="http://schemas.openxmlformats.org/package/2006/relationships"><Relationship Type="http://schemas.openxmlformats.org/officeDocument/2006/relationships/slideLayout" Target="/ppt/slideLayouts/slideLayout7.xml" Id="Rb37e2acbef0246cd" /><Relationship Type="http://schemas.openxmlformats.org/officeDocument/2006/relationships/notesSlide" Target="/ppt/notesSlides/notesSlide61.xml" Id="Rf48ba9963e904de5" /></Relationships>
</file>

<file path=ppt/slides/_rels/slide62.xml.rels>&#65279;<?xml version="1.0" encoding="utf-8"?><Relationships xmlns="http://schemas.openxmlformats.org/package/2006/relationships"><Relationship Type="http://schemas.openxmlformats.org/officeDocument/2006/relationships/slideLayout" Target="/ppt/slideLayouts/slideLayout7.xml" Id="R098d3aab09d6480f" /><Relationship Type="http://schemas.openxmlformats.org/officeDocument/2006/relationships/notesSlide" Target="/ppt/notesSlides/notesSlide62.xml" Id="Ra9d2b22e798641b5" /></Relationships>
</file>

<file path=ppt/slides/_rels/slide63.xml.rels>&#65279;<?xml version="1.0" encoding="utf-8"?><Relationships xmlns="http://schemas.openxmlformats.org/package/2006/relationships"><Relationship Type="http://schemas.openxmlformats.org/officeDocument/2006/relationships/slideLayout" Target="/ppt/slideLayouts/slideLayout7.xml" Id="R04f7af14a54b4c4d" /><Relationship Type="http://schemas.openxmlformats.org/officeDocument/2006/relationships/notesSlide" Target="/ppt/notesSlides/notesSlide63.xml" Id="R7fc63563dab34704" /></Relationships>
</file>

<file path=ppt/slides/_rels/slide64.xml.rels>&#65279;<?xml version="1.0" encoding="utf-8"?><Relationships xmlns="http://schemas.openxmlformats.org/package/2006/relationships"><Relationship Type="http://schemas.openxmlformats.org/officeDocument/2006/relationships/slideLayout" Target="/ppt/slideLayouts/slideLayout7.xml" Id="R46533caea9464cf3" /><Relationship Type="http://schemas.openxmlformats.org/officeDocument/2006/relationships/notesSlide" Target="/ppt/notesSlides/notesSlide64.xml" Id="R4f3dbb9260ea405f" /></Relationships>
</file>

<file path=ppt/slides/_rels/slide65.xml.rels>&#65279;<?xml version="1.0" encoding="utf-8"?><Relationships xmlns="http://schemas.openxmlformats.org/package/2006/relationships"><Relationship Type="http://schemas.openxmlformats.org/officeDocument/2006/relationships/slideLayout" Target="/ppt/slideLayouts/slideLayout7.xml" Id="R5ba6952cdcee4953" /><Relationship Type="http://schemas.openxmlformats.org/officeDocument/2006/relationships/notesSlide" Target="/ppt/notesSlides/notesSlide65.xml" Id="Rcd53f2c26fb540fa" /></Relationships>
</file>

<file path=ppt/slides/_rels/slide66.xml.rels>&#65279;<?xml version="1.0" encoding="utf-8"?><Relationships xmlns="http://schemas.openxmlformats.org/package/2006/relationships"><Relationship Type="http://schemas.openxmlformats.org/officeDocument/2006/relationships/slideLayout" Target="/ppt/slideLayouts/slideLayout7.xml" Id="Rc45b335c7a2e41ad" /><Relationship Type="http://schemas.openxmlformats.org/officeDocument/2006/relationships/notesSlide" Target="/ppt/notesSlides/notesSlide66.xml" Id="R08840689af094571" /></Relationships>
</file>

<file path=ppt/slides/_rels/slide67.xml.rels>&#65279;<?xml version="1.0" encoding="utf-8"?><Relationships xmlns="http://schemas.openxmlformats.org/package/2006/relationships"><Relationship Type="http://schemas.openxmlformats.org/officeDocument/2006/relationships/slideLayout" Target="/ppt/slideLayouts/slideLayout7.xml" Id="Rb16829e18ca94640" /><Relationship Type="http://schemas.openxmlformats.org/officeDocument/2006/relationships/notesSlide" Target="/ppt/notesSlides/notesSlide67.xml" Id="R5e0e7d48557e4522" /></Relationships>
</file>

<file path=ppt/slides/_rels/slide68.xml.rels>&#65279;<?xml version="1.0" encoding="utf-8"?><Relationships xmlns="http://schemas.openxmlformats.org/package/2006/relationships"><Relationship Type="http://schemas.openxmlformats.org/officeDocument/2006/relationships/slideLayout" Target="/ppt/slideLayouts/slideLayout7.xml" Id="R2c53bf337d2440bc" /><Relationship Type="http://schemas.openxmlformats.org/officeDocument/2006/relationships/notesSlide" Target="/ppt/notesSlides/notesSlide68.xml" Id="R7f84f40b4a0345c2" /></Relationships>
</file>

<file path=ppt/slides/_rels/slide69.xml.rels>&#65279;<?xml version="1.0" encoding="utf-8"?><Relationships xmlns="http://schemas.openxmlformats.org/package/2006/relationships"><Relationship Type="http://schemas.openxmlformats.org/officeDocument/2006/relationships/slideLayout" Target="/ppt/slideLayouts/slideLayout7.xml" Id="R9a611cb00852422a" /><Relationship Type="http://schemas.openxmlformats.org/officeDocument/2006/relationships/notesSlide" Target="/ppt/notesSlides/notesSlide69.xml" Id="R143f606f52ea4a72" /></Relationships>
</file>

<file path=ppt/slides/_rels/slide70.xml.rels>&#65279;<?xml version="1.0" encoding="utf-8"?><Relationships xmlns="http://schemas.openxmlformats.org/package/2006/relationships"><Relationship Type="http://schemas.openxmlformats.org/officeDocument/2006/relationships/slideLayout" Target="/ppt/slideLayouts/slideLayout7.xml" Id="R7b8e954bd9034b36" /><Relationship Type="http://schemas.openxmlformats.org/officeDocument/2006/relationships/notesSlide" Target="/ppt/notesSlides/notesSlide70.xml" Id="Ra55609193ad44b16"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FA76EFA0-4A73-4BB0-BBF5-70EFC3BA8EFE}"/>
              </a:ext>
            </a:extLst>
          </p:cNvPr>
          <p:cNvSpPr>
            <a:spLocks xmlns:a="http://schemas.openxmlformats.org/drawingml/2006/main" noGrp="1"/>
          </p:cNvSpPr>
          <p:nvPr/>
        </p:nvSpPr>
        <p:spPr>
          <a:xfrm xmlns:a="http://schemas.openxmlformats.org/drawingml/2006/main">
            <a:off x="685800" y="3794760"/>
            <a:ext cx="6190488" cy="201168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ctr">
              <a:buNone/>
              <a:defRPr sz="2800" b="1">
                <a:solidFill>
                  <a:srgbClr val="141414"/>
                </a:solidFill>
                <a:latin typeface="Arial"/>
                <a:ea typeface="Arial"/>
                <a:cs typeface="Arial"/>
              </a:defRPr>
            </a:pPr>
            <a:r>
              <a:t>GreenGo</a:t>
            </a:r>
          </a:p>
          <a:p xmlns:a="http://schemas.openxmlformats.org/drawingml/2006/main">
            <a:pPr algn="ctr">
              <a:spcBef>
                <a:spcPts val="1800"/>
              </a:spcBef>
              <a:buNone/>
              <a:defRPr sz="1400">
                <a:solidFill>
                  <a:srgbClr val="5F5F5F"/>
                </a:solidFill>
                <a:latin typeface="Arial"/>
                <a:ea typeface="Arial"/>
                <a:cs typeface="Arial"/>
              </a:defRPr>
            </a:pPr>
            <a:r>
              <a:t>Legal Documents</a:t>
            </a:r>
            <a:br/>
            <a:r>
              <a:t>English Version • September 2, 2026</a:t>
            </a:r>
          </a:p>
        </p:txBody>
      </p:sp>
    </p:spTree>
    <p:extLst>
      <p:ext uri="{BB962C8B-B14F-4D97-AF65-F5344CB8AC3E}">
        <p14:creationId xmlns:p14="http://schemas.microsoft.com/office/powerpoint/2010/main" val="393008644"/>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B4680966-408B-4AA8-AA20-F47A1B344E6B}"/>
              </a:ext>
            </a:extLst>
          </p:cNvPr>
          <p:cNvSpPr>
            <a:spLocks xmlns:a="http://schemas.openxmlformats.org/drawingml/2006/main" noGrp="1"/>
          </p:cNvSpPr>
          <p:nvPr/>
        </p:nvSpPr>
        <p:spPr>
          <a:xfrm xmlns:a="http://schemas.openxmlformats.org/drawingml/2006/main">
            <a:off x="685800" y="3794760"/>
            <a:ext cx="6190488" cy="201168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ctr">
              <a:buNone/>
              <a:defRPr sz="2800" b="1">
                <a:solidFill>
                  <a:srgbClr val="141414"/>
                </a:solidFill>
                <a:latin typeface="Arial"/>
                <a:ea typeface="Arial"/>
                <a:cs typeface="Arial"/>
              </a:defRPr>
            </a:pPr>
            <a:r>
              <a:t>GreenGo Privacy Statement</a:t>
            </a:r>
          </a:p>
          <a:p xmlns:a="http://schemas.openxmlformats.org/drawingml/2006/main">
            <a:pPr algn="ctr">
              <a:spcBef>
                <a:spcPts val="1800"/>
              </a:spcBef>
              <a:buNone/>
              <a:defRPr sz="1400">
                <a:solidFill>
                  <a:srgbClr val="5F5F5F"/>
                </a:solidFill>
                <a:latin typeface="Arial"/>
                <a:ea typeface="Arial"/>
                <a:cs typeface="Arial"/>
              </a:defRPr>
            </a:pPr>
            <a:r>
              <a:t>Last Updated: September 2, 2026</a:t>
            </a:r>
          </a:p>
        </p:txBody>
      </p:sp>
    </p:spTree>
    <p:extLst>
      <p:ext uri="{BB962C8B-B14F-4D97-AF65-F5344CB8AC3E}">
        <p14:creationId xmlns:p14="http://schemas.microsoft.com/office/powerpoint/2010/main" val="72537004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97EA6C93-B51C-46C7-B661-B47DBD86E57C}"/>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 Who We Are</a:t>
            </a:r>
          </a:p>
        </p:txBody>
      </p:sp>
      <p:sp>
        <p:nvSpPr>
          <p:cNvPr id="3" name="Rectangle 2">
            <a:extLst xmlns:a="http://schemas.openxmlformats.org/drawingml/2006/main">
              <a:ext uri="{FF2B5EF4-FFF2-40B4-BE49-F238E27FC236}">
                <a16:creationId xmlns:a16="http://schemas.microsoft.com/office/drawing/2014/main" id="{A59F16A5-A3DE-4050-B14B-8431AD06668F}"/>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D2A8720-80C0-44BC-B90A-D32E2E70B6A5}"/>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is a digital delivery platform operating in Georgia and managed by LLC GreenGo.</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Identification Number: 421286085</a:t>
            </a:r>
          </a:p>
          <a:p xmlns:a="http://schemas.openxmlformats.org/drawingml/2006/main">
            <a:pPr>
              <a:lnSpc>
                <a:spcPct val="115000"/>
              </a:lnSpc>
              <a:spcAft>
                <a:spcPts val="800"/>
              </a:spcAft>
              <a:buNone/>
              <a:defRPr sz="1400">
                <a:solidFill>
                  <a:srgbClr val="141414"/>
                </a:solidFill>
                <a:latin typeface="Arial"/>
                <a:ea typeface="Arial"/>
                <a:cs typeface="Arial"/>
              </a:defRPr>
            </a:pPr>
            <a:r>
              <a:t>Registered Address: 4 Akaki Shanidze St., Tskaltubo, Georgia</a:t>
            </a:r>
          </a:p>
          <a:p xmlns:a="http://schemas.openxmlformats.org/drawingml/2006/main">
            <a:pPr>
              <a:lnSpc>
                <a:spcPct val="115000"/>
              </a:lnSpc>
              <a:spcAft>
                <a:spcPts val="800"/>
              </a:spcAft>
              <a:buNone/>
              <a:defRPr sz="1400">
                <a:solidFill>
                  <a:srgbClr val="141414"/>
                </a:solidFill>
                <a:latin typeface="Arial"/>
                <a:ea typeface="Arial"/>
                <a:cs typeface="Arial"/>
              </a:defRPr>
            </a:pPr>
            <a:r>
              <a:t>Email: info@greengo.ge</a:t>
            </a:r>
          </a:p>
          <a:p xmlns:a="http://schemas.openxmlformats.org/drawingml/2006/main">
            <a:pPr>
              <a:lnSpc>
                <a:spcPct val="115000"/>
              </a:lnSpc>
              <a:spcAft>
                <a:spcPts val="800"/>
              </a:spcAft>
              <a:buNone/>
              <a:defRPr sz="1400">
                <a:solidFill>
                  <a:srgbClr val="141414"/>
                </a:solidFill>
                <a:latin typeface="Arial"/>
                <a:ea typeface="Arial"/>
                <a:cs typeface="Arial"/>
              </a:defRPr>
            </a:pPr>
            <a:r>
              <a:t>Website: greengo.ge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acts as the data controller in relation to personal data processed in connection with the use of GreenGo services, unless otherwise provided by applicable law.</a:t>
            </a:r>
          </a:p>
        </p:txBody>
      </p:sp>
      <p:sp>
        <p:nvSpPr>
          <p:cNvPr id="5" name="TextBox 4">
            <a:extLst xmlns:a="http://schemas.openxmlformats.org/drawingml/2006/main">
              <a:ext uri="{FF2B5EF4-FFF2-40B4-BE49-F238E27FC236}">
                <a16:creationId xmlns:a16="http://schemas.microsoft.com/office/drawing/2014/main" id="{8EBD56D3-98EF-4E15-82ED-5AE7978CEA4F}"/>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a:t>
            </a:r>
          </a:p>
        </p:txBody>
      </p:sp>
    </p:spTree>
    <p:extLst>
      <p:ext uri="{BB962C8B-B14F-4D97-AF65-F5344CB8AC3E}">
        <p14:creationId xmlns:p14="http://schemas.microsoft.com/office/powerpoint/2010/main" val="15852665"/>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CB6E3F5D-F25A-4686-9AEB-07D7DA11690E}"/>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 Personal Data We Collect</a:t>
            </a:r>
          </a:p>
        </p:txBody>
      </p:sp>
      <p:sp>
        <p:nvSpPr>
          <p:cNvPr id="3" name="Rectangle 2">
            <a:extLst xmlns:a="http://schemas.openxmlformats.org/drawingml/2006/main">
              <a:ext uri="{FF2B5EF4-FFF2-40B4-BE49-F238E27FC236}">
                <a16:creationId xmlns:a16="http://schemas.microsoft.com/office/drawing/2014/main" id="{6636B148-2372-4404-9087-DE912934D5BB}"/>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D0546415-4E75-4DBF-B662-291F855824DD}"/>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process account information, including first name, last name, phone number, email address, authentication information, profile settings, language and notification preferences.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Delivery and location information may include delivery addresses, saved addresses, delivery instructions, current or approximate location and GPS data where the relevant permission has been granted.</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Order information may include the partner merchant, products, order number, date and time, status, value, discounts, promotional codes, cancellations, refunds, ratings and reviews.</a:t>
            </a:r>
          </a:p>
        </p:txBody>
      </p:sp>
      <p:sp>
        <p:nvSpPr>
          <p:cNvPr id="5" name="TextBox 4">
            <a:extLst xmlns:a="http://schemas.openxmlformats.org/drawingml/2006/main">
              <a:ext uri="{FF2B5EF4-FFF2-40B4-BE49-F238E27FC236}">
                <a16:creationId xmlns:a16="http://schemas.microsoft.com/office/drawing/2014/main" id="{2E4E0467-C512-408A-9308-29049288330E}"/>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a:t>
            </a:r>
          </a:p>
        </p:txBody>
      </p:sp>
    </p:spTree>
    <p:extLst>
      <p:ext uri="{BB962C8B-B14F-4D97-AF65-F5344CB8AC3E}">
        <p14:creationId xmlns:p14="http://schemas.microsoft.com/office/powerpoint/2010/main" val="158241303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34B412B1-BB22-4653-ABBE-0149DC959730}"/>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 Personal Data We Collect, Continued</a:t>
            </a:r>
          </a:p>
        </p:txBody>
      </p:sp>
      <p:sp>
        <p:nvSpPr>
          <p:cNvPr id="3" name="Rectangle 2">
            <a:extLst xmlns:a="http://schemas.openxmlformats.org/drawingml/2006/main">
              <a:ext uri="{FF2B5EF4-FFF2-40B4-BE49-F238E27FC236}">
                <a16:creationId xmlns:a16="http://schemas.microsoft.com/office/drawing/2014/main" id="{4AD480F7-EEB7-47E9-974B-D19FAE95B41B}"/>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B0B0844-0A52-4C95-8946-61A9C3D6F4DA}"/>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Payment information may include the payment method, transaction amount, date, time, status, refunds and the payment provider's transaction identifier. Full card details may be processed directly by the payment provider rather than GreenGo.</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Support and communication information may include chats, emails, photographs, files and order related information.</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Technical information may include device type, operating system, application version, IP address, device identifiers, network information, crash reports, performance data and diagnostics.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Usage information may include features used within the application, searches, interactions, sessions, performance and errors.</a:t>
            </a:r>
          </a:p>
        </p:txBody>
      </p:sp>
      <p:sp>
        <p:nvSpPr>
          <p:cNvPr id="5" name="TextBox 4">
            <a:extLst xmlns:a="http://schemas.openxmlformats.org/drawingml/2006/main">
              <a:ext uri="{FF2B5EF4-FFF2-40B4-BE49-F238E27FC236}">
                <a16:creationId xmlns:a16="http://schemas.microsoft.com/office/drawing/2014/main" id="{5C0275FD-558C-45FD-BDD0-CCA09BF01AB4}"/>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a:t>
            </a:r>
          </a:p>
        </p:txBody>
      </p:sp>
    </p:spTree>
    <p:extLst>
      <p:ext uri="{BB962C8B-B14F-4D97-AF65-F5344CB8AC3E}">
        <p14:creationId xmlns:p14="http://schemas.microsoft.com/office/powerpoint/2010/main" val="1431516439"/>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A844B44C-9DEF-4100-A825-32089F4B9759}"/>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3. How We Use Personal Data</a:t>
            </a:r>
          </a:p>
        </p:txBody>
      </p:sp>
      <p:sp>
        <p:nvSpPr>
          <p:cNvPr id="3" name="Rectangle 2">
            <a:extLst xmlns:a="http://schemas.openxmlformats.org/drawingml/2006/main">
              <a:ext uri="{FF2B5EF4-FFF2-40B4-BE49-F238E27FC236}">
                <a16:creationId xmlns:a16="http://schemas.microsoft.com/office/drawing/2014/main" id="{DCEE7D30-9A27-44AE-91AF-7304B9A64D8A}"/>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A7BF07E-06DB-41DF-BBA2-7C3A87AF9FA8}"/>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uses personal data to provide its services, process and coordinate orders, provide customer support, process payments, improve services, maintain security, prevent fraud, comply with legal obligations and, where appropriate, provide marketing communications.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Users may opt out of marketing communications. Communications necessary for the operation of the service may still be sent.</a:t>
            </a:r>
          </a:p>
        </p:txBody>
      </p:sp>
      <p:sp>
        <p:nvSpPr>
          <p:cNvPr id="5" name="TextBox 4">
            <a:extLst xmlns:a="http://schemas.openxmlformats.org/drawingml/2006/main">
              <a:ext uri="{FF2B5EF4-FFF2-40B4-BE49-F238E27FC236}">
                <a16:creationId xmlns:a16="http://schemas.microsoft.com/office/drawing/2014/main" id="{22DF0EEC-1259-4B4B-B807-8203F55257CA}"/>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a:t>
            </a:r>
          </a:p>
        </p:txBody>
      </p:sp>
    </p:spTree>
    <p:extLst>
      <p:ext uri="{BB962C8B-B14F-4D97-AF65-F5344CB8AC3E}">
        <p14:creationId xmlns:p14="http://schemas.microsoft.com/office/powerpoint/2010/main" val="1890767862"/>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570ED21A-2CEB-4A97-946D-84D04CA13983}"/>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4. Legal Bases for Processing</a:t>
            </a:r>
          </a:p>
        </p:txBody>
      </p:sp>
      <p:sp>
        <p:nvSpPr>
          <p:cNvPr id="3" name="Rectangle 2">
            <a:extLst xmlns:a="http://schemas.openxmlformats.org/drawingml/2006/main">
              <a:ext uri="{FF2B5EF4-FFF2-40B4-BE49-F238E27FC236}">
                <a16:creationId xmlns:a16="http://schemas.microsoft.com/office/drawing/2014/main" id="{7DFFFED8-B1D9-4879-A616-B812A9F7B712}"/>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FA2BC69-14D0-4FBD-A526-DCEBE360E592}"/>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processes personal data where an appropriate legal basis exists, including performance of a contract, compliance with a legal obligation, the user's consent, or a legitimate interest or other lawful basis permitted by applicable law.</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processing is based on consent, the user may withdraw that consent. Withdrawal does not affect the lawfulness of processing carried out before the withdrawal.</a:t>
            </a:r>
          </a:p>
        </p:txBody>
      </p:sp>
      <p:sp>
        <p:nvSpPr>
          <p:cNvPr id="5" name="TextBox 4">
            <a:extLst xmlns:a="http://schemas.openxmlformats.org/drawingml/2006/main">
              <a:ext uri="{FF2B5EF4-FFF2-40B4-BE49-F238E27FC236}">
                <a16:creationId xmlns:a16="http://schemas.microsoft.com/office/drawing/2014/main" id="{13F6BFD5-D8B3-4589-88A3-A71C64F57725}"/>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5</a:t>
            </a:r>
          </a:p>
        </p:txBody>
      </p:sp>
    </p:spTree>
    <p:extLst>
      <p:ext uri="{BB962C8B-B14F-4D97-AF65-F5344CB8AC3E}">
        <p14:creationId xmlns:p14="http://schemas.microsoft.com/office/powerpoint/2010/main" val="94589343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FEFC0B1B-37FE-405A-90B4-5F842DF34AD2}"/>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5. Sharing Personal Data</a:t>
            </a:r>
          </a:p>
        </p:txBody>
      </p:sp>
      <p:sp>
        <p:nvSpPr>
          <p:cNvPr id="3" name="Rectangle 2">
            <a:extLst xmlns:a="http://schemas.openxmlformats.org/drawingml/2006/main">
              <a:ext uri="{FF2B5EF4-FFF2-40B4-BE49-F238E27FC236}">
                <a16:creationId xmlns:a16="http://schemas.microsoft.com/office/drawing/2014/main" id="{A37E3584-F954-4DFD-AB83-EC8E217D69A7}"/>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CD8AD8C-0958-44A8-952B-58F951F28E87}"/>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share data with partner restaurants, stores and other merchants where necessary to fulfil an order.</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Data may be provided to couriers for delivery purposes.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may also use service providers for payments, hosting, cloud infrastructure, customer support, analytics, communications, fraud prevention, security, maps and location services.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required or permitted by law, data may be disclosed to competent authorities or other parties in response to a lawful request.</a:t>
            </a:r>
          </a:p>
        </p:txBody>
      </p:sp>
      <p:sp>
        <p:nvSpPr>
          <p:cNvPr id="5" name="TextBox 4">
            <a:extLst xmlns:a="http://schemas.openxmlformats.org/drawingml/2006/main">
              <a:ext uri="{FF2B5EF4-FFF2-40B4-BE49-F238E27FC236}">
                <a16:creationId xmlns:a16="http://schemas.microsoft.com/office/drawing/2014/main" id="{A6CCDCF7-0B87-48C2-BA98-FE2A81504A16}"/>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6</a:t>
            </a:r>
          </a:p>
        </p:txBody>
      </p:sp>
    </p:spTree>
    <p:extLst>
      <p:ext uri="{BB962C8B-B14F-4D97-AF65-F5344CB8AC3E}">
        <p14:creationId xmlns:p14="http://schemas.microsoft.com/office/powerpoint/2010/main" val="965064930"/>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C93B8CEA-A54F-433C-AD6C-61865ED05982}"/>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6. International Data Transfers</a:t>
            </a:r>
          </a:p>
        </p:txBody>
      </p:sp>
      <p:sp>
        <p:nvSpPr>
          <p:cNvPr id="3" name="Rectangle 2">
            <a:extLst xmlns:a="http://schemas.openxmlformats.org/drawingml/2006/main">
              <a:ext uri="{FF2B5EF4-FFF2-40B4-BE49-F238E27FC236}">
                <a16:creationId xmlns:a16="http://schemas.microsoft.com/office/drawing/2014/main" id="{06D71AE0-3DA5-4DCD-9871-2171D66A6FD9}"/>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52CA909-9B46-4DF7-86E0-CE03A3798D4A}"/>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Some technology or service providers may process personal data outside Georgia.</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this occurs, GreenGo will use the appropriate legal mechanisms and safeguards required by applicable law.</a:t>
            </a:r>
          </a:p>
        </p:txBody>
      </p:sp>
      <p:sp>
        <p:nvSpPr>
          <p:cNvPr id="5" name="TextBox 4">
            <a:extLst xmlns:a="http://schemas.openxmlformats.org/drawingml/2006/main">
              <a:ext uri="{FF2B5EF4-FFF2-40B4-BE49-F238E27FC236}">
                <a16:creationId xmlns:a16="http://schemas.microsoft.com/office/drawing/2014/main" id="{C13867E8-A325-4753-867D-BC85AFA3BDA8}"/>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7</a:t>
            </a:r>
          </a:p>
        </p:txBody>
      </p:sp>
    </p:spTree>
    <p:extLst>
      <p:ext uri="{BB962C8B-B14F-4D97-AF65-F5344CB8AC3E}">
        <p14:creationId xmlns:p14="http://schemas.microsoft.com/office/powerpoint/2010/main" val="322481445"/>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BB351361-20F2-49BB-97CE-C0E0F65D837E}"/>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7. Data Retention</a:t>
            </a:r>
          </a:p>
        </p:txBody>
      </p:sp>
      <p:sp>
        <p:nvSpPr>
          <p:cNvPr id="3" name="Rectangle 2">
            <a:extLst xmlns:a="http://schemas.openxmlformats.org/drawingml/2006/main">
              <a:ext uri="{FF2B5EF4-FFF2-40B4-BE49-F238E27FC236}">
                <a16:creationId xmlns:a16="http://schemas.microsoft.com/office/drawing/2014/main" id="{055828DA-114A-4882-9C88-E21B86A966D3}"/>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3067A1A-9F66-42FF-9A1A-3F0E74A8927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retains personal data only for as long as necessary for the relevant purpose or as required by applicable law.</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Retention periods may vary depending on the type of data, purpose of processing, legal and accounting requirements, fraud prevention, disputes and contractual relationships.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After the applicable retention period, data will be deleted, destroyed or anonymised where appropriate and legally permissible.</a:t>
            </a:r>
          </a:p>
        </p:txBody>
      </p:sp>
      <p:sp>
        <p:nvSpPr>
          <p:cNvPr id="5" name="TextBox 4">
            <a:extLst xmlns:a="http://schemas.openxmlformats.org/drawingml/2006/main">
              <a:ext uri="{FF2B5EF4-FFF2-40B4-BE49-F238E27FC236}">
                <a16:creationId xmlns:a16="http://schemas.microsoft.com/office/drawing/2014/main" id="{35597FB5-108C-4C2D-9B0B-972B97C8D68E}"/>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8</a:t>
            </a:r>
          </a:p>
        </p:txBody>
      </p:sp>
    </p:spTree>
    <p:extLst>
      <p:ext uri="{BB962C8B-B14F-4D97-AF65-F5344CB8AC3E}">
        <p14:creationId xmlns:p14="http://schemas.microsoft.com/office/powerpoint/2010/main" val="96592080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564DAF6C-E0CA-4695-9EC4-D49B40A9802D}"/>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8. Data Security</a:t>
            </a:r>
          </a:p>
        </p:txBody>
      </p:sp>
      <p:sp>
        <p:nvSpPr>
          <p:cNvPr id="3" name="Rectangle 2">
            <a:extLst xmlns:a="http://schemas.openxmlformats.org/drawingml/2006/main">
              <a:ext uri="{FF2B5EF4-FFF2-40B4-BE49-F238E27FC236}">
                <a16:creationId xmlns:a16="http://schemas.microsoft.com/office/drawing/2014/main" id="{65261136-9575-4E37-B888-936A29FA5ECB}"/>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6FA4050-99B1-4C48-9AF3-A9EDA580CFE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uses reasonable technical and organisational measures to protect personal data against unauthorised access, loss, alteration, disclosure or destruction.</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However, no electronic system or method of data transmission can be guaranteed to be completely secure.</a:t>
            </a:r>
          </a:p>
        </p:txBody>
      </p:sp>
      <p:sp>
        <p:nvSpPr>
          <p:cNvPr id="5" name="TextBox 4">
            <a:extLst xmlns:a="http://schemas.openxmlformats.org/drawingml/2006/main">
              <a:ext uri="{FF2B5EF4-FFF2-40B4-BE49-F238E27FC236}">
                <a16:creationId xmlns:a16="http://schemas.microsoft.com/office/drawing/2014/main" id="{D7EA0302-8373-45B3-827B-6F118524F430}"/>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9</a:t>
            </a:r>
          </a:p>
        </p:txBody>
      </p:sp>
    </p:spTree>
    <p:extLst>
      <p:ext uri="{BB962C8B-B14F-4D97-AF65-F5344CB8AC3E}">
        <p14:creationId xmlns:p14="http://schemas.microsoft.com/office/powerpoint/2010/main" val="1314919112"/>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08D83ED0-5F75-41DE-A67A-E18BF5D7B2DF}"/>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9. Your Rights</a:t>
            </a:r>
          </a:p>
        </p:txBody>
      </p:sp>
      <p:sp>
        <p:nvSpPr>
          <p:cNvPr id="3" name="Rectangle 2">
            <a:extLst xmlns:a="http://schemas.openxmlformats.org/drawingml/2006/main">
              <a:ext uri="{FF2B5EF4-FFF2-40B4-BE49-F238E27FC236}">
                <a16:creationId xmlns:a16="http://schemas.microsoft.com/office/drawing/2014/main" id="{7C5AE0CA-109E-4430-A3BA-EC421BB50333}"/>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5CB0610-283B-46EA-976E-C27783C24503}"/>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Subject to applicable law, users may have the right to request access to their personal data, correction, deletion, restriction of processing, objection to processing, withdrawal of consent and the exercise of other rights provided by law.</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Requests may be submitted to info@greengo.ge. GreenGo may request additional information where necessary to verify the identity of the person making the request.</a:t>
            </a:r>
          </a:p>
        </p:txBody>
      </p:sp>
      <p:sp>
        <p:nvSpPr>
          <p:cNvPr id="5" name="TextBox 4">
            <a:extLst xmlns:a="http://schemas.openxmlformats.org/drawingml/2006/main">
              <a:ext uri="{FF2B5EF4-FFF2-40B4-BE49-F238E27FC236}">
                <a16:creationId xmlns:a16="http://schemas.microsoft.com/office/drawing/2014/main" id="{92D51198-58D3-4F73-8819-A58B819BF1C7}"/>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10</a:t>
            </a:r>
          </a:p>
        </p:txBody>
      </p:sp>
    </p:spTree>
    <p:extLst>
      <p:ext uri="{BB962C8B-B14F-4D97-AF65-F5344CB8AC3E}">
        <p14:creationId xmlns:p14="http://schemas.microsoft.com/office/powerpoint/2010/main" val="1754622013"/>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72D35DB4-8CBD-403D-9089-9919CA041FE1}"/>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10. Account Deletion</a:t>
            </a:r>
          </a:p>
        </p:txBody>
      </p:sp>
      <p:sp>
        <p:nvSpPr>
          <p:cNvPr id="3" name="Rectangle 2">
            <a:extLst xmlns:a="http://schemas.openxmlformats.org/drawingml/2006/main">
              <a:ext uri="{FF2B5EF4-FFF2-40B4-BE49-F238E27FC236}">
                <a16:creationId xmlns:a16="http://schemas.microsoft.com/office/drawing/2014/main" id="{0BE72D4C-D47C-46D4-9A62-643FC1520305}"/>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5CB75B7-9AAE-4345-BFAF-87A7061FB327}"/>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Users may request deletion of their account through an available in application feature or by contacting GreenGo support.</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Following account deletion, GreenGo may retain certain information to the extent necessary to comply with legal obligations, resolve disputes, prevent fraud, meet accounting requirements, manage contractual matters or pursue other lawful purposes.</a:t>
            </a:r>
          </a:p>
        </p:txBody>
      </p:sp>
      <p:sp>
        <p:nvSpPr>
          <p:cNvPr id="5" name="TextBox 4">
            <a:extLst xmlns:a="http://schemas.openxmlformats.org/drawingml/2006/main">
              <a:ext uri="{FF2B5EF4-FFF2-40B4-BE49-F238E27FC236}">
                <a16:creationId xmlns:a16="http://schemas.microsoft.com/office/drawing/2014/main" id="{39D57667-0FE4-40FB-AE13-B7847AD02B87}"/>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11</a:t>
            </a:r>
          </a:p>
        </p:txBody>
      </p:sp>
    </p:spTree>
    <p:extLst>
      <p:ext uri="{BB962C8B-B14F-4D97-AF65-F5344CB8AC3E}">
        <p14:creationId xmlns:p14="http://schemas.microsoft.com/office/powerpoint/2010/main" val="1121307335"/>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883BBD50-F3C9-452D-8286-911C6E59E4CB}"/>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11. Cookies and Similar Technologies</a:t>
            </a:r>
          </a:p>
        </p:txBody>
      </p:sp>
      <p:sp>
        <p:nvSpPr>
          <p:cNvPr id="3" name="Rectangle 2">
            <a:extLst xmlns:a="http://schemas.openxmlformats.org/drawingml/2006/main">
              <a:ext uri="{FF2B5EF4-FFF2-40B4-BE49-F238E27FC236}">
                <a16:creationId xmlns:a16="http://schemas.microsoft.com/office/drawing/2014/main" id="{71D353BF-4664-4C19-8B7F-97B7087E54B9}"/>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25685E2-48D5-4A4E-AB92-29C97158ED8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GreenGo's website and application may use cookies, SDKs, analytics tools and similar technologies for functionality, preferences, performance, security and measurement of marketing effectiveness.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required by law, such technologies will be used on the basis of appropriate consent.</a:t>
            </a:r>
          </a:p>
        </p:txBody>
      </p:sp>
      <p:sp>
        <p:nvSpPr>
          <p:cNvPr id="5" name="TextBox 4">
            <a:extLst xmlns:a="http://schemas.openxmlformats.org/drawingml/2006/main">
              <a:ext uri="{FF2B5EF4-FFF2-40B4-BE49-F238E27FC236}">
                <a16:creationId xmlns:a16="http://schemas.microsoft.com/office/drawing/2014/main" id="{7AA2468D-6960-4A39-A847-12F35BAFA723}"/>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12</a:t>
            </a:r>
          </a:p>
        </p:txBody>
      </p:sp>
    </p:spTree>
    <p:extLst>
      <p:ext uri="{BB962C8B-B14F-4D97-AF65-F5344CB8AC3E}">
        <p14:creationId xmlns:p14="http://schemas.microsoft.com/office/powerpoint/2010/main" val="467637603"/>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239C0C1D-2606-4A5C-8E5C-9FDACACAA173}"/>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12. Third Party Services</a:t>
            </a:r>
          </a:p>
        </p:txBody>
      </p:sp>
      <p:sp>
        <p:nvSpPr>
          <p:cNvPr id="3" name="Rectangle 2">
            <a:extLst xmlns:a="http://schemas.openxmlformats.org/drawingml/2006/main">
              <a:ext uri="{FF2B5EF4-FFF2-40B4-BE49-F238E27FC236}">
                <a16:creationId xmlns:a16="http://schemas.microsoft.com/office/drawing/2014/main" id="{E94F75ED-C446-4731-989E-FE95CF84F5E7}"/>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2AD3131-4916-4780-BE5E-129B9FD15514}"/>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services may integrate with third party payment, mapping, analytics, communications and other technology services.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Such third parties may process information in accordance with their own privacy policies and legal obligations.</a:t>
            </a:r>
          </a:p>
        </p:txBody>
      </p:sp>
      <p:sp>
        <p:nvSpPr>
          <p:cNvPr id="5" name="TextBox 4">
            <a:extLst xmlns:a="http://schemas.openxmlformats.org/drawingml/2006/main">
              <a:ext uri="{FF2B5EF4-FFF2-40B4-BE49-F238E27FC236}">
                <a16:creationId xmlns:a16="http://schemas.microsoft.com/office/drawing/2014/main" id="{F238CA49-879D-48AE-A914-0B4ACB53831D}"/>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13</a:t>
            </a:r>
          </a:p>
        </p:txBody>
      </p:sp>
    </p:spTree>
    <p:extLst>
      <p:ext uri="{BB962C8B-B14F-4D97-AF65-F5344CB8AC3E}">
        <p14:creationId xmlns:p14="http://schemas.microsoft.com/office/powerpoint/2010/main" val="188151662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305247C7-C256-4F76-B828-46F5DC108968}"/>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13. Children</a:t>
            </a:r>
          </a:p>
        </p:txBody>
      </p:sp>
      <p:sp>
        <p:nvSpPr>
          <p:cNvPr id="3" name="Rectangle 2">
            <a:extLst xmlns:a="http://schemas.openxmlformats.org/drawingml/2006/main">
              <a:ext uri="{FF2B5EF4-FFF2-40B4-BE49-F238E27FC236}">
                <a16:creationId xmlns:a16="http://schemas.microsoft.com/office/drawing/2014/main" id="{A08AB76D-43AE-4920-807F-C16049DA8948}"/>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0B089B6-E8B3-4E82-BE3F-154B0A776A88}"/>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services are not intended for persons who, under applicable law, do not have the legal capacity to enter into the relevant transaction independently.</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does not knowingly collect children's personal data unlawfully.</a:t>
            </a:r>
          </a:p>
        </p:txBody>
      </p:sp>
      <p:sp>
        <p:nvSpPr>
          <p:cNvPr id="5" name="TextBox 4">
            <a:extLst xmlns:a="http://schemas.openxmlformats.org/drawingml/2006/main">
              <a:ext uri="{FF2B5EF4-FFF2-40B4-BE49-F238E27FC236}">
                <a16:creationId xmlns:a16="http://schemas.microsoft.com/office/drawing/2014/main" id="{38273D91-3E95-480D-BC45-21C847D2C274}"/>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14</a:t>
            </a:r>
          </a:p>
        </p:txBody>
      </p:sp>
    </p:spTree>
    <p:extLst>
      <p:ext uri="{BB962C8B-B14F-4D97-AF65-F5344CB8AC3E}">
        <p14:creationId xmlns:p14="http://schemas.microsoft.com/office/powerpoint/2010/main" val="968977976"/>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F802282C-45E7-453E-BBCC-ADF1EE4CDA3A}"/>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14. Changes to This Statement</a:t>
            </a:r>
          </a:p>
        </p:txBody>
      </p:sp>
      <p:sp>
        <p:nvSpPr>
          <p:cNvPr id="3" name="Rectangle 2">
            <a:extLst xmlns:a="http://schemas.openxmlformats.org/drawingml/2006/main">
              <a:ext uri="{FF2B5EF4-FFF2-40B4-BE49-F238E27FC236}">
                <a16:creationId xmlns:a16="http://schemas.microsoft.com/office/drawing/2014/main" id="{0CEB6B86-34AD-4B47-9B35-DE7C709E2F5C}"/>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CBC9DE1-3C0F-4CDF-A481-4D1D3FD3BDA5}"/>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update this Privacy Statement from time to time to reflect changes in services, technology or legal requirements.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changes are material, users may be informed through the application, website, email or another appropriate method.</a:t>
            </a:r>
          </a:p>
        </p:txBody>
      </p:sp>
      <p:sp>
        <p:nvSpPr>
          <p:cNvPr id="5" name="TextBox 4">
            <a:extLst xmlns:a="http://schemas.openxmlformats.org/drawingml/2006/main">
              <a:ext uri="{FF2B5EF4-FFF2-40B4-BE49-F238E27FC236}">
                <a16:creationId xmlns:a16="http://schemas.microsoft.com/office/drawing/2014/main" id="{21F0AAC8-7CDB-4C2A-8037-579B59444D8D}"/>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15</a:t>
            </a:r>
          </a:p>
        </p:txBody>
      </p:sp>
    </p:spTree>
    <p:extLst>
      <p:ext uri="{BB962C8B-B14F-4D97-AF65-F5344CB8AC3E}">
        <p14:creationId xmlns:p14="http://schemas.microsoft.com/office/powerpoint/2010/main" val="85612596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1654755B-BDD1-4A42-AEED-401E950702DC}"/>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15. Contact Information</a:t>
            </a:r>
          </a:p>
        </p:txBody>
      </p:sp>
      <p:sp>
        <p:nvSpPr>
          <p:cNvPr id="3" name="Rectangle 2">
            <a:extLst xmlns:a="http://schemas.openxmlformats.org/drawingml/2006/main">
              <a:ext uri="{FF2B5EF4-FFF2-40B4-BE49-F238E27FC236}">
                <a16:creationId xmlns:a16="http://schemas.microsoft.com/office/drawing/2014/main" id="{66144546-D363-4B35-9AE7-45A092B2DD2F}"/>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AE093FD-4A5A-4D2D-B708-D5F9F150398E}"/>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LLC GreenGo</a:t>
            </a:r>
          </a:p>
          <a:p xmlns:a="http://schemas.openxmlformats.org/drawingml/2006/main">
            <a:pPr>
              <a:lnSpc>
                <a:spcPct val="115000"/>
              </a:lnSpc>
              <a:spcAft>
                <a:spcPts val="800"/>
              </a:spcAft>
              <a:buNone/>
              <a:defRPr sz="1400">
                <a:solidFill>
                  <a:srgbClr val="141414"/>
                </a:solidFill>
                <a:latin typeface="Arial"/>
                <a:ea typeface="Arial"/>
                <a:cs typeface="Arial"/>
              </a:defRPr>
            </a:pPr>
            <a:r>
              <a:t>Identification Number: 421286085</a:t>
            </a:r>
          </a:p>
          <a:p xmlns:a="http://schemas.openxmlformats.org/drawingml/2006/main">
            <a:pPr>
              <a:lnSpc>
                <a:spcPct val="115000"/>
              </a:lnSpc>
              <a:spcAft>
                <a:spcPts val="800"/>
              </a:spcAft>
              <a:buNone/>
              <a:defRPr sz="1400">
                <a:solidFill>
                  <a:srgbClr val="141414"/>
                </a:solidFill>
                <a:latin typeface="Arial"/>
                <a:ea typeface="Arial"/>
                <a:cs typeface="Arial"/>
              </a:defRPr>
            </a:pPr>
            <a:r>
              <a:t>Address: 4 Akaki Shanidze St., Tskaltubo, Georgia</a:t>
            </a:r>
          </a:p>
          <a:p xmlns:a="http://schemas.openxmlformats.org/drawingml/2006/main">
            <a:pPr>
              <a:lnSpc>
                <a:spcPct val="115000"/>
              </a:lnSpc>
              <a:spcAft>
                <a:spcPts val="800"/>
              </a:spcAft>
              <a:buNone/>
              <a:defRPr sz="1400">
                <a:solidFill>
                  <a:srgbClr val="141414"/>
                </a:solidFill>
                <a:latin typeface="Arial"/>
                <a:ea typeface="Arial"/>
                <a:cs typeface="Arial"/>
              </a:defRPr>
            </a:pPr>
            <a:r>
              <a:t>Email: info@greengo.ge</a:t>
            </a:r>
          </a:p>
          <a:p xmlns:a="http://schemas.openxmlformats.org/drawingml/2006/main">
            <a:pPr>
              <a:lnSpc>
                <a:spcPct val="115000"/>
              </a:lnSpc>
              <a:spcAft>
                <a:spcPts val="800"/>
              </a:spcAft>
              <a:buNone/>
              <a:defRPr sz="1400">
                <a:solidFill>
                  <a:srgbClr val="141414"/>
                </a:solidFill>
                <a:latin typeface="Arial"/>
                <a:ea typeface="Arial"/>
                <a:cs typeface="Arial"/>
              </a:defRPr>
            </a:pPr>
            <a:r>
              <a:t>Website: greengo.ge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Last Updated: September 2, 2026</a:t>
            </a:r>
          </a:p>
        </p:txBody>
      </p:sp>
      <p:sp>
        <p:nvSpPr>
          <p:cNvPr id="5" name="TextBox 4">
            <a:extLst xmlns:a="http://schemas.openxmlformats.org/drawingml/2006/main">
              <a:ext uri="{FF2B5EF4-FFF2-40B4-BE49-F238E27FC236}">
                <a16:creationId xmlns:a16="http://schemas.microsoft.com/office/drawing/2014/main" id="{A34294A8-1B4D-41DB-9C08-37F0F536DD80}"/>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16</a:t>
            </a:r>
          </a:p>
        </p:txBody>
      </p:sp>
    </p:spTree>
    <p:extLst>
      <p:ext uri="{BB962C8B-B14F-4D97-AF65-F5344CB8AC3E}">
        <p14:creationId xmlns:p14="http://schemas.microsoft.com/office/powerpoint/2010/main" val="1519609247"/>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ADB1541A-25DC-4050-9814-A27C07D586F1}"/>
              </a:ext>
            </a:extLst>
          </p:cNvPr>
          <p:cNvSpPr>
            <a:spLocks xmlns:a="http://schemas.openxmlformats.org/drawingml/2006/main" noGrp="1"/>
          </p:cNvSpPr>
          <p:nvPr/>
        </p:nvSpPr>
        <p:spPr>
          <a:xfrm xmlns:a="http://schemas.openxmlformats.org/drawingml/2006/main">
            <a:off x="685800" y="3794760"/>
            <a:ext cx="6190488" cy="201168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ctr">
              <a:buNone/>
              <a:defRPr sz="2800" b="1">
                <a:solidFill>
                  <a:srgbClr val="141414"/>
                </a:solidFill>
                <a:latin typeface="Arial"/>
                <a:ea typeface="Arial"/>
                <a:cs typeface="Arial"/>
              </a:defRPr>
            </a:pPr>
            <a:r>
              <a:t>GreenGo User Terms of Service</a:t>
            </a:r>
          </a:p>
          <a:p xmlns:a="http://schemas.openxmlformats.org/drawingml/2006/main">
            <a:pPr algn="ctr">
              <a:spcBef>
                <a:spcPts val="1800"/>
              </a:spcBef>
              <a:buNone/>
              <a:defRPr sz="1400">
                <a:solidFill>
                  <a:srgbClr val="5F5F5F"/>
                </a:solidFill>
                <a:latin typeface="Arial"/>
                <a:ea typeface="Arial"/>
                <a:cs typeface="Arial"/>
              </a:defRPr>
            </a:pPr>
            <a:r>
              <a:t>Last Updated: September 2, 2026</a:t>
            </a:r>
          </a:p>
        </p:txBody>
      </p:sp>
    </p:spTree>
    <p:extLst>
      <p:ext uri="{BB962C8B-B14F-4D97-AF65-F5344CB8AC3E}">
        <p14:creationId xmlns:p14="http://schemas.microsoft.com/office/powerpoint/2010/main" val="1899065136"/>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42BB9020-A7B6-4646-AC82-24D49C5379C0}"/>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 Definitions</a:t>
            </a:r>
          </a:p>
        </p:txBody>
      </p:sp>
      <p:sp>
        <p:nvSpPr>
          <p:cNvPr id="3" name="Rectangle 2">
            <a:extLst xmlns:a="http://schemas.openxmlformats.org/drawingml/2006/main">
              <a:ext uri="{FF2B5EF4-FFF2-40B4-BE49-F238E27FC236}">
                <a16:creationId xmlns:a16="http://schemas.microsoft.com/office/drawing/2014/main" id="{E78CF80C-97D3-4117-9EAC-DA6035641AE8}"/>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5BFF7175-99CB-4945-8569-DE868067C287}"/>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means LLC GreenGo and the digital platform and related services it provides.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User means a person who uses GreenGo services.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Partner means a restaurant, store, merchant or other business whose products or services are available through GreenGo.</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Courier means a person or organisation that performs delivery of an order.</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Order means a request for products or services placed by a user through GreenGo.</a:t>
            </a:r>
          </a:p>
        </p:txBody>
      </p:sp>
      <p:sp>
        <p:nvSpPr>
          <p:cNvPr id="5" name="TextBox 4">
            <a:extLst xmlns:a="http://schemas.openxmlformats.org/drawingml/2006/main">
              <a:ext uri="{FF2B5EF4-FFF2-40B4-BE49-F238E27FC236}">
                <a16:creationId xmlns:a16="http://schemas.microsoft.com/office/drawing/2014/main" id="{77F88319-BF2D-4A49-A60B-B2420E853E77}"/>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17</a:t>
            </a:r>
          </a:p>
        </p:txBody>
      </p:sp>
    </p:spTree>
    <p:extLst>
      <p:ext uri="{BB962C8B-B14F-4D97-AF65-F5344CB8AC3E}">
        <p14:creationId xmlns:p14="http://schemas.microsoft.com/office/powerpoint/2010/main" val="107069162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C6C33046-A957-42C4-87C4-A9882738E569}"/>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 GreenGo's Role</a:t>
            </a:r>
          </a:p>
        </p:txBody>
      </p:sp>
      <p:sp>
        <p:nvSpPr>
          <p:cNvPr id="3" name="Rectangle 2">
            <a:extLst xmlns:a="http://schemas.openxmlformats.org/drawingml/2006/main">
              <a:ext uri="{FF2B5EF4-FFF2-40B4-BE49-F238E27FC236}">
                <a16:creationId xmlns:a16="http://schemas.microsoft.com/office/drawing/2014/main" id="{297ED8E4-78EF-4AE3-B498-1E1D7B3FEF0B}"/>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BA72747-89AE-42C1-A843-64F0D993797B}"/>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provides a technology platform that connects users with partners and couriers.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facilitates order placement, payments, communication, delivery coordination, order tracking and customer support.</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Partners are responsible for the products they offer and their compliance with applicable requirements. Couriers are responsible for performing deliveries in accordance with the applicable arrangements and law. Unless expressly stated otherwise, GreenGo does not itself prepare food.</a:t>
            </a:r>
          </a:p>
        </p:txBody>
      </p:sp>
      <p:sp>
        <p:nvSpPr>
          <p:cNvPr id="5" name="TextBox 4">
            <a:extLst xmlns:a="http://schemas.openxmlformats.org/drawingml/2006/main">
              <a:ext uri="{FF2B5EF4-FFF2-40B4-BE49-F238E27FC236}">
                <a16:creationId xmlns:a16="http://schemas.microsoft.com/office/drawing/2014/main" id="{C97BDC6B-0936-4F47-8B6D-0170EDAB45EC}"/>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18</a:t>
            </a:r>
          </a:p>
        </p:txBody>
      </p:sp>
    </p:spTree>
    <p:extLst>
      <p:ext uri="{BB962C8B-B14F-4D97-AF65-F5344CB8AC3E}">
        <p14:creationId xmlns:p14="http://schemas.microsoft.com/office/powerpoint/2010/main" val="1940098169"/>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4FB95FE0-7A4D-4A66-9DC9-85B293A80311}"/>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3. Eligibility to Use the Services</a:t>
            </a:r>
          </a:p>
        </p:txBody>
      </p:sp>
      <p:sp>
        <p:nvSpPr>
          <p:cNvPr id="3" name="Rectangle 2">
            <a:extLst xmlns:a="http://schemas.openxmlformats.org/drawingml/2006/main">
              <a:ext uri="{FF2B5EF4-FFF2-40B4-BE49-F238E27FC236}">
                <a16:creationId xmlns:a16="http://schemas.microsoft.com/office/drawing/2014/main" id="{8A4FEAAB-D140-49F6-A2DB-5D4808068024}"/>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1F425B7-9A05-4419-87EA-200EFD195B9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Users must have the legal capacity required under applicable law to use GreenGo services.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Additional requirements may apply to age restricted products. GreenGo, a partner or a courier may request proof of age or identity where required or permitted by law.</a:t>
            </a:r>
          </a:p>
        </p:txBody>
      </p:sp>
      <p:sp>
        <p:nvSpPr>
          <p:cNvPr id="5" name="TextBox 4">
            <a:extLst xmlns:a="http://schemas.openxmlformats.org/drawingml/2006/main">
              <a:ext uri="{FF2B5EF4-FFF2-40B4-BE49-F238E27FC236}">
                <a16:creationId xmlns:a16="http://schemas.microsoft.com/office/drawing/2014/main" id="{79533B58-5B51-4FF1-B786-FD6640D13EFF}"/>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19</a:t>
            </a:r>
          </a:p>
        </p:txBody>
      </p:sp>
    </p:spTree>
    <p:extLst>
      <p:ext uri="{BB962C8B-B14F-4D97-AF65-F5344CB8AC3E}">
        <p14:creationId xmlns:p14="http://schemas.microsoft.com/office/powerpoint/2010/main" val="2025212008"/>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8933DA91-EF67-4376-A2CB-63D228B6E58E}"/>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4. User Account</a:t>
            </a:r>
          </a:p>
        </p:txBody>
      </p:sp>
      <p:sp>
        <p:nvSpPr>
          <p:cNvPr id="3" name="Rectangle 2">
            <a:extLst xmlns:a="http://schemas.openxmlformats.org/drawingml/2006/main">
              <a:ext uri="{FF2B5EF4-FFF2-40B4-BE49-F238E27FC236}">
                <a16:creationId xmlns:a16="http://schemas.microsoft.com/office/drawing/2014/main" id="{81000894-AE46-44C5-8766-BC489B8FB56A}"/>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DB91FF5A-5940-452F-8202-84E5C09D31DB}"/>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Users must provide accurate and current information, maintain the security of their account and not disclose authentication credentials to unauthorised persons.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Users are responsible for activities carried out through their account, except where applicable law provides otherwise.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Any suspected unauthorised access should be reported to GreenGo without undue delay.</a:t>
            </a:r>
          </a:p>
        </p:txBody>
      </p:sp>
      <p:sp>
        <p:nvSpPr>
          <p:cNvPr id="5" name="TextBox 4">
            <a:extLst xmlns:a="http://schemas.openxmlformats.org/drawingml/2006/main">
              <a:ext uri="{FF2B5EF4-FFF2-40B4-BE49-F238E27FC236}">
                <a16:creationId xmlns:a16="http://schemas.microsoft.com/office/drawing/2014/main" id="{74ADEAC5-3BBE-4751-936A-D04444B38E84}"/>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20</a:t>
            </a:r>
          </a:p>
        </p:txBody>
      </p:sp>
    </p:spTree>
    <p:extLst>
      <p:ext uri="{BB962C8B-B14F-4D97-AF65-F5344CB8AC3E}">
        <p14:creationId xmlns:p14="http://schemas.microsoft.com/office/powerpoint/2010/main" val="928542584"/>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B604F444-CA1B-4519-AFE7-2A37648F6BDC}"/>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5. Placing and Accepting Orders</a:t>
            </a:r>
          </a:p>
        </p:txBody>
      </p:sp>
      <p:sp>
        <p:nvSpPr>
          <p:cNvPr id="3" name="Rectangle 2">
            <a:extLst xmlns:a="http://schemas.openxmlformats.org/drawingml/2006/main">
              <a:ext uri="{FF2B5EF4-FFF2-40B4-BE49-F238E27FC236}">
                <a16:creationId xmlns:a16="http://schemas.microsoft.com/office/drawing/2014/main" id="{4C1A9CB0-CDDB-4F19-A360-BE1B4A02688D}"/>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8E308519-53B8-44C6-B47D-A0C9286ED9EC}"/>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Fulfilment of an order is subject to acceptance by the partner, product availability and delivery availability.</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An order may be rejected or cancelled because a product is unavailable, the partner is closed, delivery is unavailable, payment fails, fraud or abuse is suspected, a technical problem occurs or for another relevant reason.</a:t>
            </a:r>
          </a:p>
        </p:txBody>
      </p:sp>
      <p:sp>
        <p:nvSpPr>
          <p:cNvPr id="5" name="TextBox 4">
            <a:extLst xmlns:a="http://schemas.openxmlformats.org/drawingml/2006/main">
              <a:ext uri="{FF2B5EF4-FFF2-40B4-BE49-F238E27FC236}">
                <a16:creationId xmlns:a16="http://schemas.microsoft.com/office/drawing/2014/main" id="{EE6862EE-3773-48C9-979B-65CD2FABBC38}"/>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21</a:t>
            </a:r>
          </a:p>
        </p:txBody>
      </p:sp>
    </p:spTree>
    <p:extLst>
      <p:ext uri="{BB962C8B-B14F-4D97-AF65-F5344CB8AC3E}">
        <p14:creationId xmlns:p14="http://schemas.microsoft.com/office/powerpoint/2010/main" val="1167969812"/>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E5B19CED-4F46-4B49-8151-C850869891AD}"/>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6. Products and Product Information</a:t>
            </a:r>
          </a:p>
        </p:txBody>
      </p:sp>
      <p:sp>
        <p:nvSpPr>
          <p:cNvPr id="3" name="Rectangle 2">
            <a:extLst xmlns:a="http://schemas.openxmlformats.org/drawingml/2006/main">
              <a:ext uri="{FF2B5EF4-FFF2-40B4-BE49-F238E27FC236}">
                <a16:creationId xmlns:a16="http://schemas.microsoft.com/office/drawing/2014/main" id="{7F825C00-7F3E-4B31-B9DB-3ED8CBBAAAA5}"/>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786F0F41-0CCB-4EC5-A813-1696E652C4CB}"/>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Partners are responsible for product descriptions, ingredients, allergens, quantities, prices and other material product information.</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Users with allergies or special dietary requirements should verify relevant information with the partner before ordering.</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cannot guarantee that a product is completely free from a particular allergen or the risk of cross contamination.</a:t>
            </a:r>
          </a:p>
        </p:txBody>
      </p:sp>
      <p:sp>
        <p:nvSpPr>
          <p:cNvPr id="5" name="TextBox 4">
            <a:extLst xmlns:a="http://schemas.openxmlformats.org/drawingml/2006/main">
              <a:ext uri="{FF2B5EF4-FFF2-40B4-BE49-F238E27FC236}">
                <a16:creationId xmlns:a16="http://schemas.microsoft.com/office/drawing/2014/main" id="{7A002432-EDE0-4483-91F2-10D261E57E52}"/>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22</a:t>
            </a:r>
          </a:p>
        </p:txBody>
      </p:sp>
    </p:spTree>
    <p:extLst>
      <p:ext uri="{BB962C8B-B14F-4D97-AF65-F5344CB8AC3E}">
        <p14:creationId xmlns:p14="http://schemas.microsoft.com/office/powerpoint/2010/main" val="1722435112"/>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1B6AC5B3-652D-4970-9279-4A4076CE2669}"/>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7. Prices and Fees</a:t>
            </a:r>
          </a:p>
        </p:txBody>
      </p:sp>
      <p:sp>
        <p:nvSpPr>
          <p:cNvPr id="3" name="Rectangle 2">
            <a:extLst xmlns:a="http://schemas.openxmlformats.org/drawingml/2006/main">
              <a:ext uri="{FF2B5EF4-FFF2-40B4-BE49-F238E27FC236}">
                <a16:creationId xmlns:a16="http://schemas.microsoft.com/office/drawing/2014/main" id="{505B7803-2C0B-4373-8324-4D90B8A6B1F2}"/>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DAF9CD0-EF42-4E14-9538-488FFFFFB7D4}"/>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The total amount payable will be displayed before an order is confirmed.</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The total may include product prices, delivery fees, service fees, applicable taxes, discounts, credits and other components.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Delivery and service fees may vary depending on distance, location, availability, demand or other relevant factors.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Product prices are generally set by the partner unless otherwise expressly stated.</a:t>
            </a:r>
          </a:p>
        </p:txBody>
      </p:sp>
      <p:sp>
        <p:nvSpPr>
          <p:cNvPr id="5" name="TextBox 4">
            <a:extLst xmlns:a="http://schemas.openxmlformats.org/drawingml/2006/main">
              <a:ext uri="{FF2B5EF4-FFF2-40B4-BE49-F238E27FC236}">
                <a16:creationId xmlns:a16="http://schemas.microsoft.com/office/drawing/2014/main" id="{C8849261-FA99-458F-B487-C16D101EE4E2}"/>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23</a:t>
            </a:r>
          </a:p>
        </p:txBody>
      </p:sp>
    </p:spTree>
    <p:extLst>
      <p:ext uri="{BB962C8B-B14F-4D97-AF65-F5344CB8AC3E}">
        <p14:creationId xmlns:p14="http://schemas.microsoft.com/office/powerpoint/2010/main" val="82715805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D526D0A7-FE87-480D-A4D6-84B2F00C8EB1}"/>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8. Payment</a:t>
            </a:r>
          </a:p>
        </p:txBody>
      </p:sp>
      <p:sp>
        <p:nvSpPr>
          <p:cNvPr id="3" name="Rectangle 2">
            <a:extLst xmlns:a="http://schemas.openxmlformats.org/drawingml/2006/main">
              <a:ext uri="{FF2B5EF4-FFF2-40B4-BE49-F238E27FC236}">
                <a16:creationId xmlns:a16="http://schemas.microsoft.com/office/drawing/2014/main" id="{C2FD7F00-424A-431D-8711-0E9B19EC37AB}"/>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701629E-D1D3-4530-99BE-50E0B6383AD8}"/>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Users must pay the full amount displayed for an order using an available payment method.</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Payments may be processed by third party payment providers. The user confirms that they are authorised to use the selected payment method.</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If payment fails, the order may be cancelled, payment may be retried, or certain features may be restricted until an outstanding amount is paid, where supported and legally permissible.</a:t>
            </a:r>
          </a:p>
        </p:txBody>
      </p:sp>
      <p:sp>
        <p:nvSpPr>
          <p:cNvPr id="5" name="TextBox 4">
            <a:extLst xmlns:a="http://schemas.openxmlformats.org/drawingml/2006/main">
              <a:ext uri="{FF2B5EF4-FFF2-40B4-BE49-F238E27FC236}">
                <a16:creationId xmlns:a16="http://schemas.microsoft.com/office/drawing/2014/main" id="{CCF36348-DDC1-416B-B0AB-7DCA114856F6}"/>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24</a:t>
            </a:r>
          </a:p>
        </p:txBody>
      </p:sp>
    </p:spTree>
    <p:extLst>
      <p:ext uri="{BB962C8B-B14F-4D97-AF65-F5344CB8AC3E}">
        <p14:creationId xmlns:p14="http://schemas.microsoft.com/office/powerpoint/2010/main" val="1704713060"/>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438B3FDA-F645-4CAD-AFB9-279F40C7FC88}"/>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9. Delivery</a:t>
            </a:r>
          </a:p>
        </p:txBody>
      </p:sp>
      <p:sp>
        <p:nvSpPr>
          <p:cNvPr id="3" name="Rectangle 2">
            <a:extLst xmlns:a="http://schemas.openxmlformats.org/drawingml/2006/main">
              <a:ext uri="{FF2B5EF4-FFF2-40B4-BE49-F238E27FC236}">
                <a16:creationId xmlns:a16="http://schemas.microsoft.com/office/drawing/2014/main" id="{5265803E-2404-4291-87C4-F92958023DB3}"/>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73BCFF0-713C-42DE-AF6F-CF445FCB9F9B}"/>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Users are responsible for providing the correct delivery address, contact information and necessary delivery instructions.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Users should remain available to receive the order.</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Any displayed delivery time is generally an estimate and may be affected by preparation time, traffic, weather, demand, courier availability, incorrect information supplied by the user or circumstances outside reasonable control.</a:t>
            </a:r>
          </a:p>
        </p:txBody>
      </p:sp>
      <p:sp>
        <p:nvSpPr>
          <p:cNvPr id="5" name="TextBox 4">
            <a:extLst xmlns:a="http://schemas.openxmlformats.org/drawingml/2006/main">
              <a:ext uri="{FF2B5EF4-FFF2-40B4-BE49-F238E27FC236}">
                <a16:creationId xmlns:a16="http://schemas.microsoft.com/office/drawing/2014/main" id="{161D2587-81B6-4316-BEC1-0E698587CDA6}"/>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25</a:t>
            </a:r>
          </a:p>
        </p:txBody>
      </p:sp>
    </p:spTree>
    <p:extLst>
      <p:ext uri="{BB962C8B-B14F-4D97-AF65-F5344CB8AC3E}">
        <p14:creationId xmlns:p14="http://schemas.microsoft.com/office/powerpoint/2010/main" val="972605401"/>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1907F562-8767-4B31-9FCB-317E5405BDF9}"/>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10. Failed Delivery</a:t>
            </a:r>
          </a:p>
        </p:txBody>
      </p:sp>
      <p:sp>
        <p:nvSpPr>
          <p:cNvPr id="3" name="Rectangle 2">
            <a:extLst xmlns:a="http://schemas.openxmlformats.org/drawingml/2006/main">
              <a:ext uri="{FF2B5EF4-FFF2-40B4-BE49-F238E27FC236}">
                <a16:creationId xmlns:a16="http://schemas.microsoft.com/office/drawing/2014/main" id="{B61CA477-A5DF-443A-9C46-13E383412E7A}"/>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2DB75988-0D66-4F04-AF20-F3E8A56390CE}"/>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Delivery may be unsuccessful where the user provides an incorrect address, is unavailable, refuses the order, access to the delivery location is not possible or delivery instructions are insufficient.</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permitted by law and appropriate in the circumstances, applicable costs may be charged to the user.</a:t>
            </a:r>
          </a:p>
        </p:txBody>
      </p:sp>
      <p:sp>
        <p:nvSpPr>
          <p:cNvPr id="5" name="TextBox 4">
            <a:extLst xmlns:a="http://schemas.openxmlformats.org/drawingml/2006/main">
              <a:ext uri="{FF2B5EF4-FFF2-40B4-BE49-F238E27FC236}">
                <a16:creationId xmlns:a16="http://schemas.microsoft.com/office/drawing/2014/main" id="{1A2C113C-F0DA-496B-B444-FC591077818B}"/>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26</a:t>
            </a:r>
          </a:p>
        </p:txBody>
      </p:sp>
    </p:spTree>
    <p:extLst>
      <p:ext uri="{BB962C8B-B14F-4D97-AF65-F5344CB8AC3E}">
        <p14:creationId xmlns:p14="http://schemas.microsoft.com/office/powerpoint/2010/main" val="1989511765"/>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2C51F43F-85A7-42EC-939A-A8ED5E3BBE5B}"/>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11. Cancellation</a:t>
            </a:r>
          </a:p>
        </p:txBody>
      </p:sp>
      <p:sp>
        <p:nvSpPr>
          <p:cNvPr id="3" name="Rectangle 2">
            <a:extLst xmlns:a="http://schemas.openxmlformats.org/drawingml/2006/main">
              <a:ext uri="{FF2B5EF4-FFF2-40B4-BE49-F238E27FC236}">
                <a16:creationId xmlns:a16="http://schemas.microsoft.com/office/drawing/2014/main" id="{389B7E8A-0BEB-4DD7-B489-6B18CF859235}"/>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700EBCA-C791-489D-96FC-71931B18674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The ability to cancel an order depends on the order status and the nature of the product or service.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Cancellation may be restricted after a partner has accepted an order or begun preparing it.</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These Terms do not limit any mandatory cancellation or consumer rights available under applicable law.</a:t>
            </a:r>
          </a:p>
        </p:txBody>
      </p:sp>
      <p:sp>
        <p:nvSpPr>
          <p:cNvPr id="5" name="TextBox 4">
            <a:extLst xmlns:a="http://schemas.openxmlformats.org/drawingml/2006/main">
              <a:ext uri="{FF2B5EF4-FFF2-40B4-BE49-F238E27FC236}">
                <a16:creationId xmlns:a16="http://schemas.microsoft.com/office/drawing/2014/main" id="{49F6A29C-228D-4BD6-8631-6E9136AFF1C8}"/>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27</a:t>
            </a:r>
          </a:p>
        </p:txBody>
      </p:sp>
    </p:spTree>
    <p:extLst>
      <p:ext uri="{BB962C8B-B14F-4D97-AF65-F5344CB8AC3E}">
        <p14:creationId xmlns:p14="http://schemas.microsoft.com/office/powerpoint/2010/main" val="1916678777"/>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48FDC749-2C35-4F55-9557-AE96FA9F6FC7}"/>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12. Refunds</a:t>
            </a:r>
          </a:p>
        </p:txBody>
      </p:sp>
      <p:sp>
        <p:nvSpPr>
          <p:cNvPr id="3" name="Rectangle 2">
            <a:extLst xmlns:a="http://schemas.openxmlformats.org/drawingml/2006/main">
              <a:ext uri="{FF2B5EF4-FFF2-40B4-BE49-F238E27FC236}">
                <a16:creationId xmlns:a16="http://schemas.microsoft.com/office/drawing/2014/main" id="{4B953C29-B883-4362-ADDE-7458654D68A1}"/>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BE2691E7-76D9-419C-BFBB-2373943B614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Where appropriate or legally required, refunds will normally be made to the original payment method unless otherwise agreed.</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A refund may be considered in cases involving missing, incorrect, damaged or unfulfilled orders, duplicate charges, technical errors or other relevant circumstances.</a:t>
            </a:r>
          </a:p>
        </p:txBody>
      </p:sp>
      <p:sp>
        <p:nvSpPr>
          <p:cNvPr id="5" name="TextBox 4">
            <a:extLst xmlns:a="http://schemas.openxmlformats.org/drawingml/2006/main">
              <a:ext uri="{FF2B5EF4-FFF2-40B4-BE49-F238E27FC236}">
                <a16:creationId xmlns:a16="http://schemas.microsoft.com/office/drawing/2014/main" id="{D7027C5E-5ABD-4CDB-9D3A-ABC1BCF1DF16}"/>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28</a:t>
            </a:r>
          </a:p>
        </p:txBody>
      </p:sp>
    </p:spTree>
    <p:extLst>
      <p:ext uri="{BB962C8B-B14F-4D97-AF65-F5344CB8AC3E}">
        <p14:creationId xmlns:p14="http://schemas.microsoft.com/office/powerpoint/2010/main" val="376874277"/>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5A630E34-2F87-4014-A9F0-540DC88CE068}"/>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13. Promotions and Promotional Codes</a:t>
            </a:r>
          </a:p>
        </p:txBody>
      </p:sp>
      <p:sp>
        <p:nvSpPr>
          <p:cNvPr id="3" name="Rectangle 2">
            <a:extLst xmlns:a="http://schemas.openxmlformats.org/drawingml/2006/main">
              <a:ext uri="{FF2B5EF4-FFF2-40B4-BE49-F238E27FC236}">
                <a16:creationId xmlns:a16="http://schemas.microsoft.com/office/drawing/2014/main" id="{03BDA2CC-014C-4E1E-AB93-8814D29B9918}"/>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C41E7CB-C471-4DEF-A676-176E159B14DC}"/>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offer promotional codes, discounts, referral rewards, credits or other benefits.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Such offers may be subject to additional terms and expiry dates.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Unless expressly stated otherwise, promotional benefits are not redeemable for cash.</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Creating multiple accounts or otherwise manipulating a promotion to obtain benefits improperly is prohibited.</a:t>
            </a:r>
          </a:p>
        </p:txBody>
      </p:sp>
      <p:sp>
        <p:nvSpPr>
          <p:cNvPr id="5" name="TextBox 4">
            <a:extLst xmlns:a="http://schemas.openxmlformats.org/drawingml/2006/main">
              <a:ext uri="{FF2B5EF4-FFF2-40B4-BE49-F238E27FC236}">
                <a16:creationId xmlns:a16="http://schemas.microsoft.com/office/drawing/2014/main" id="{0433B8CE-76D4-406C-87E1-6118ACC5886A}"/>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29</a:t>
            </a:r>
          </a:p>
        </p:txBody>
      </p:sp>
    </p:spTree>
    <p:extLst>
      <p:ext uri="{BB962C8B-B14F-4D97-AF65-F5344CB8AC3E}">
        <p14:creationId xmlns:p14="http://schemas.microsoft.com/office/powerpoint/2010/main" val="1574693234"/>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713323B7-7E39-428E-B6ED-72A41090FDDC}"/>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14. Ratings and Reviews</a:t>
            </a:r>
          </a:p>
        </p:txBody>
      </p:sp>
      <p:sp>
        <p:nvSpPr>
          <p:cNvPr id="3" name="Rectangle 2">
            <a:extLst xmlns:a="http://schemas.openxmlformats.org/drawingml/2006/main">
              <a:ext uri="{FF2B5EF4-FFF2-40B4-BE49-F238E27FC236}">
                <a16:creationId xmlns:a16="http://schemas.microsoft.com/office/drawing/2014/main" id="{3D198A9F-E02D-4E86-80E8-A932929E060F}"/>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DFD9F25-F8AF-4A5E-A5F2-F1C9DB9475EA}"/>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Ratings and reviews must reflect a genuine user experience.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False, fraudulent, threatening, abusive, discriminatory, unlawful or misleading content is prohibited.</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may remove or restrict content that violates these Terms or applicable law.</a:t>
            </a:r>
          </a:p>
        </p:txBody>
      </p:sp>
      <p:sp>
        <p:nvSpPr>
          <p:cNvPr id="5" name="TextBox 4">
            <a:extLst xmlns:a="http://schemas.openxmlformats.org/drawingml/2006/main">
              <a:ext uri="{FF2B5EF4-FFF2-40B4-BE49-F238E27FC236}">
                <a16:creationId xmlns:a16="http://schemas.microsoft.com/office/drawing/2014/main" id="{33A6432C-EE79-4D94-8321-09A78B942CC3}"/>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30</a:t>
            </a:r>
          </a:p>
        </p:txBody>
      </p:sp>
    </p:spTree>
    <p:extLst>
      <p:ext uri="{BB962C8B-B14F-4D97-AF65-F5344CB8AC3E}">
        <p14:creationId xmlns:p14="http://schemas.microsoft.com/office/powerpoint/2010/main" val="1539932704"/>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E42E9ADF-80F1-4043-9511-5916D162CE92}"/>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15. Prohibited Use</a:t>
            </a:r>
          </a:p>
        </p:txBody>
      </p:sp>
      <p:sp>
        <p:nvSpPr>
          <p:cNvPr id="3" name="Rectangle 2">
            <a:extLst xmlns:a="http://schemas.openxmlformats.org/drawingml/2006/main">
              <a:ext uri="{FF2B5EF4-FFF2-40B4-BE49-F238E27FC236}">
                <a16:creationId xmlns:a16="http://schemas.microsoft.com/office/drawing/2014/main" id="{76EB34AE-8D9E-43FB-BF84-8D8F54759944}"/>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48758B1-A4B4-4FB7-90E1-6397DEE1717A}"/>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Users must not use GreenGo for unlawful or fraudulent purposes, submit fake orders, intentionally provide false information, abuse refunds or promotions, gain unauthorised access to another person's account, interfere with technical operation, bypass security measures, use unauthorised automation, systematically collect data, manipulate ratings or threaten or abuse other persons.</a:t>
            </a:r>
          </a:p>
        </p:txBody>
      </p:sp>
      <p:sp>
        <p:nvSpPr>
          <p:cNvPr id="5" name="TextBox 4">
            <a:extLst xmlns:a="http://schemas.openxmlformats.org/drawingml/2006/main">
              <a:ext uri="{FF2B5EF4-FFF2-40B4-BE49-F238E27FC236}">
                <a16:creationId xmlns:a16="http://schemas.microsoft.com/office/drawing/2014/main" id="{C6A5BB5D-78AB-4A14-8F9B-699DE77BABE2}"/>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31</a:t>
            </a:r>
          </a:p>
        </p:txBody>
      </p:sp>
    </p:spTree>
    <p:extLst>
      <p:ext uri="{BB962C8B-B14F-4D97-AF65-F5344CB8AC3E}">
        <p14:creationId xmlns:p14="http://schemas.microsoft.com/office/powerpoint/2010/main" val="1511681207"/>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07F1FEF4-DAFE-4E8B-B040-15B995D8B588}"/>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16. Suspension and Termination</a:t>
            </a:r>
          </a:p>
        </p:txBody>
      </p:sp>
      <p:sp>
        <p:nvSpPr>
          <p:cNvPr id="3" name="Rectangle 2">
            <a:extLst xmlns:a="http://schemas.openxmlformats.org/drawingml/2006/main">
              <a:ext uri="{FF2B5EF4-FFF2-40B4-BE49-F238E27FC236}">
                <a16:creationId xmlns:a16="http://schemas.microsoft.com/office/drawing/2014/main" id="{AC076521-42A2-4BC8-8F2A-5A362FF6EF9C}"/>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D937D30-0D29-49CB-842B-61212D686E12}"/>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suspend, restrict or terminate access to an account because of violations of these Terms, fraud, payment issues, security risks, promotional abuse, threats or legal requirements.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appropriate, users may be informed of such action unless notice is restricted by law or security considerations.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Users may stop using GreenGo services at any time.</a:t>
            </a:r>
          </a:p>
        </p:txBody>
      </p:sp>
      <p:sp>
        <p:nvSpPr>
          <p:cNvPr id="5" name="TextBox 4">
            <a:extLst xmlns:a="http://schemas.openxmlformats.org/drawingml/2006/main">
              <a:ext uri="{FF2B5EF4-FFF2-40B4-BE49-F238E27FC236}">
                <a16:creationId xmlns:a16="http://schemas.microsoft.com/office/drawing/2014/main" id="{C523FA9E-ECDA-47CA-BFEA-DAA81BE8F8F7}"/>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32</a:t>
            </a:r>
          </a:p>
        </p:txBody>
      </p:sp>
    </p:spTree>
    <p:extLst>
      <p:ext uri="{BB962C8B-B14F-4D97-AF65-F5344CB8AC3E}">
        <p14:creationId xmlns:p14="http://schemas.microsoft.com/office/powerpoint/2010/main" val="761214296"/>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B523BFE8-7D99-4B4E-857D-E9878B5DD149}"/>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17. Intellectual Property</a:t>
            </a:r>
          </a:p>
        </p:txBody>
      </p:sp>
      <p:sp>
        <p:nvSpPr>
          <p:cNvPr id="3" name="Rectangle 2">
            <a:extLst xmlns:a="http://schemas.openxmlformats.org/drawingml/2006/main">
              <a:ext uri="{FF2B5EF4-FFF2-40B4-BE49-F238E27FC236}">
                <a16:creationId xmlns:a16="http://schemas.microsoft.com/office/drawing/2014/main" id="{ECDA2C01-186E-4C68-AB33-AF9089C6EC06}"/>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60EB84A-25F1-4AC8-83C6-700D3C1D4E24}"/>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software, designs, interfaces, trademarks, logos and related content are owned by GreenGo or used under an appropriate licence.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Users receive a limited, personal, non exclusive, non transferable and revocable right to use the services.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Without prior written permission, users must not copy, modify, distribute, sell, rent, reverse engineer or commercially exploit GreenGo materials.</a:t>
            </a:r>
          </a:p>
        </p:txBody>
      </p:sp>
      <p:sp>
        <p:nvSpPr>
          <p:cNvPr id="5" name="TextBox 4">
            <a:extLst xmlns:a="http://schemas.openxmlformats.org/drawingml/2006/main">
              <a:ext uri="{FF2B5EF4-FFF2-40B4-BE49-F238E27FC236}">
                <a16:creationId xmlns:a16="http://schemas.microsoft.com/office/drawing/2014/main" id="{27957DD6-7485-465D-BB24-9CA2A4666215}"/>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33</a:t>
            </a:r>
          </a:p>
        </p:txBody>
      </p:sp>
    </p:spTree>
    <p:extLst>
      <p:ext uri="{BB962C8B-B14F-4D97-AF65-F5344CB8AC3E}">
        <p14:creationId xmlns:p14="http://schemas.microsoft.com/office/powerpoint/2010/main" val="2114840849"/>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1C87A9BD-1BFD-4E96-B9F0-D0EC9C7C9D1F}"/>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18. Third Party Services</a:t>
            </a:r>
          </a:p>
        </p:txBody>
      </p:sp>
      <p:sp>
        <p:nvSpPr>
          <p:cNvPr id="3" name="Rectangle 2">
            <a:extLst xmlns:a="http://schemas.openxmlformats.org/drawingml/2006/main">
              <a:ext uri="{FF2B5EF4-FFF2-40B4-BE49-F238E27FC236}">
                <a16:creationId xmlns:a16="http://schemas.microsoft.com/office/drawing/2014/main" id="{3697B398-6C67-4D3F-A193-119EE76A8F5D}"/>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CF06DC3-EA36-41ED-9A7A-4B258E727399}"/>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use third party payment, mapping, analytics, support, communications, hosting and other services.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Third party services may be governed by their own terms and privacy policies.</a:t>
            </a:r>
          </a:p>
        </p:txBody>
      </p:sp>
      <p:sp>
        <p:nvSpPr>
          <p:cNvPr id="5" name="TextBox 4">
            <a:extLst xmlns:a="http://schemas.openxmlformats.org/drawingml/2006/main">
              <a:ext uri="{FF2B5EF4-FFF2-40B4-BE49-F238E27FC236}">
                <a16:creationId xmlns:a16="http://schemas.microsoft.com/office/drawing/2014/main" id="{B0249B7D-322C-4167-ADE7-82983BC2A2AF}"/>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34</a:t>
            </a:r>
          </a:p>
        </p:txBody>
      </p:sp>
    </p:spTree>
    <p:extLst>
      <p:ext uri="{BB962C8B-B14F-4D97-AF65-F5344CB8AC3E}">
        <p14:creationId xmlns:p14="http://schemas.microsoft.com/office/powerpoint/2010/main" val="545269735"/>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A95BD1FA-7599-4A15-A497-079E920B6252}"/>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19. Service Availability</a:t>
            </a:r>
          </a:p>
        </p:txBody>
      </p:sp>
      <p:sp>
        <p:nvSpPr>
          <p:cNvPr id="3" name="Rectangle 2">
            <a:extLst xmlns:a="http://schemas.openxmlformats.org/drawingml/2006/main">
              <a:ext uri="{FF2B5EF4-FFF2-40B4-BE49-F238E27FC236}">
                <a16:creationId xmlns:a16="http://schemas.microsoft.com/office/drawing/2014/main" id="{6FA7AAFD-2D00-4D81-AF0C-B63986E989A5}"/>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52353D5-01DB-41C0-A736-61EE3D5A17CA}"/>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does not guarantee that the services will always be uninterrupted or completely free from errors.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Services may be temporarily suspended for maintenance, updates, security, operational requirements or circumstances outside GreenGo's reasonable control.</a:t>
            </a:r>
          </a:p>
        </p:txBody>
      </p:sp>
      <p:sp>
        <p:nvSpPr>
          <p:cNvPr id="5" name="TextBox 4">
            <a:extLst xmlns:a="http://schemas.openxmlformats.org/drawingml/2006/main">
              <a:ext uri="{FF2B5EF4-FFF2-40B4-BE49-F238E27FC236}">
                <a16:creationId xmlns:a16="http://schemas.microsoft.com/office/drawing/2014/main" id="{B6E54687-EA73-45F5-A430-F083F39A9083}"/>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35</a:t>
            </a:r>
          </a:p>
        </p:txBody>
      </p:sp>
    </p:spTree>
    <p:extLst>
      <p:ext uri="{BB962C8B-B14F-4D97-AF65-F5344CB8AC3E}">
        <p14:creationId xmlns:p14="http://schemas.microsoft.com/office/powerpoint/2010/main" val="568079102"/>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8E03DD64-8C78-49F6-A6C7-EA982C559B3F}"/>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20. Liability</a:t>
            </a:r>
          </a:p>
        </p:txBody>
      </p:sp>
      <p:sp>
        <p:nvSpPr>
          <p:cNvPr id="3" name="Rectangle 2">
            <a:extLst xmlns:a="http://schemas.openxmlformats.org/drawingml/2006/main">
              <a:ext uri="{FF2B5EF4-FFF2-40B4-BE49-F238E27FC236}">
                <a16:creationId xmlns:a16="http://schemas.microsoft.com/office/drawing/2014/main" id="{5EB68B39-7460-4F36-9E71-B4C57F9647CF}"/>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E5DDBC3-F6CD-4F53-9E2E-59114032958E}"/>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Nothing in these Terms excludes or limits liability to the extent that such exclusion or limitation is prohibited by applicable law.</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To the extent permitted by law, GreenGo is not responsible for losses resulting from incorrect information supplied by a user, a user's breach of these Terms, circumstances outside GreenGo's reasonable control, or a partner's products or services except where GreenGo is legally responsible.</a:t>
            </a:r>
          </a:p>
        </p:txBody>
      </p:sp>
      <p:sp>
        <p:nvSpPr>
          <p:cNvPr id="5" name="TextBox 4">
            <a:extLst xmlns:a="http://schemas.openxmlformats.org/drawingml/2006/main">
              <a:ext uri="{FF2B5EF4-FFF2-40B4-BE49-F238E27FC236}">
                <a16:creationId xmlns:a16="http://schemas.microsoft.com/office/drawing/2014/main" id="{592E747D-1D75-43FF-AF8F-202AEA525DCE}"/>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36</a:t>
            </a:r>
          </a:p>
        </p:txBody>
      </p:sp>
    </p:spTree>
    <p:extLst>
      <p:ext uri="{BB962C8B-B14F-4D97-AF65-F5344CB8AC3E}">
        <p14:creationId xmlns:p14="http://schemas.microsoft.com/office/powerpoint/2010/main" val="834166113"/>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F3A8749E-7687-4A29-8F28-716ED98D85EE}"/>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21. Mandatory Consumer Rights</a:t>
            </a:r>
          </a:p>
        </p:txBody>
      </p:sp>
      <p:sp>
        <p:nvSpPr>
          <p:cNvPr id="3" name="Rectangle 2">
            <a:extLst xmlns:a="http://schemas.openxmlformats.org/drawingml/2006/main">
              <a:ext uri="{FF2B5EF4-FFF2-40B4-BE49-F238E27FC236}">
                <a16:creationId xmlns:a16="http://schemas.microsoft.com/office/drawing/2014/main" id="{7AD40292-33EA-4433-A37D-062534654443}"/>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4F463FF-85A4-4357-90FD-AA4B8548D178}"/>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These Terms do not limit any mandatory rights available to consumers under the laws of Georgia.</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any provision of these Terms conflicts with a mandatory consumer protection rule, the applicable mandatory law will prevail.</a:t>
            </a:r>
          </a:p>
        </p:txBody>
      </p:sp>
      <p:sp>
        <p:nvSpPr>
          <p:cNvPr id="5" name="TextBox 4">
            <a:extLst xmlns:a="http://schemas.openxmlformats.org/drawingml/2006/main">
              <a:ext uri="{FF2B5EF4-FFF2-40B4-BE49-F238E27FC236}">
                <a16:creationId xmlns:a16="http://schemas.microsoft.com/office/drawing/2014/main" id="{AD765E58-F446-43E6-8C5F-F9EA7B3B4B91}"/>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37</a:t>
            </a:r>
          </a:p>
        </p:txBody>
      </p:sp>
    </p:spTree>
    <p:extLst>
      <p:ext uri="{BB962C8B-B14F-4D97-AF65-F5344CB8AC3E}">
        <p14:creationId xmlns:p14="http://schemas.microsoft.com/office/powerpoint/2010/main" val="2110250970"/>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D7FABB19-C4C3-42C1-8AA9-DACA5363DB94}"/>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22. Personal Data</a:t>
            </a:r>
          </a:p>
        </p:txBody>
      </p:sp>
      <p:sp>
        <p:nvSpPr>
          <p:cNvPr id="3" name="Rectangle 2">
            <a:extLst xmlns:a="http://schemas.openxmlformats.org/drawingml/2006/main">
              <a:ext uri="{FF2B5EF4-FFF2-40B4-BE49-F238E27FC236}">
                <a16:creationId xmlns:a16="http://schemas.microsoft.com/office/drawing/2014/main" id="{A82C78D4-D4E3-449D-8ECC-BB27CDA45F8D}"/>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D42ACD35-C583-43A5-8C98-344DC21EC728}"/>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processes users' personal data in accordance with the GreenGo Privacy Statement and applicable law.</a:t>
            </a:r>
          </a:p>
        </p:txBody>
      </p:sp>
      <p:sp>
        <p:nvSpPr>
          <p:cNvPr id="5" name="TextBox 4">
            <a:extLst xmlns:a="http://schemas.openxmlformats.org/drawingml/2006/main">
              <a:ext uri="{FF2B5EF4-FFF2-40B4-BE49-F238E27FC236}">
                <a16:creationId xmlns:a16="http://schemas.microsoft.com/office/drawing/2014/main" id="{AE3C19EA-3A0D-4078-896D-8BB63B767736}"/>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38</a:t>
            </a:r>
          </a:p>
        </p:txBody>
      </p:sp>
    </p:spTree>
    <p:extLst>
      <p:ext uri="{BB962C8B-B14F-4D97-AF65-F5344CB8AC3E}">
        <p14:creationId xmlns:p14="http://schemas.microsoft.com/office/powerpoint/2010/main" val="1798826317"/>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97EA6C93-B51C-46C7-B661-B47DBD86E57C}"/>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 Who We Are</a:t>
            </a:r>
          </a:p>
        </p:txBody>
      </p:sp>
      <p:sp>
        <p:nvSpPr>
          <p:cNvPr id="3" name="Rectangle 2">
            <a:extLst xmlns:a="http://schemas.openxmlformats.org/drawingml/2006/main">
              <a:ext uri="{FF2B5EF4-FFF2-40B4-BE49-F238E27FC236}">
                <a16:creationId xmlns:a16="http://schemas.microsoft.com/office/drawing/2014/main" id="{A59F16A5-A3DE-4050-B14B-8431AD06668F}"/>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AD2A8720-80C0-44BC-B90A-D32E2E70B6A5}"/>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is a digital delivery platform operating in Georgia and managed by LLC GreenGo.</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Identification Number: 421286085</a:t>
            </a:r>
          </a:p>
          <a:p xmlns:a="http://schemas.openxmlformats.org/drawingml/2006/main">
            <a:pPr>
              <a:lnSpc>
                <a:spcPct val="115000"/>
              </a:lnSpc>
              <a:spcAft>
                <a:spcPts val="800"/>
              </a:spcAft>
              <a:buNone/>
              <a:defRPr sz="1400">
                <a:solidFill>
                  <a:srgbClr val="141414"/>
                </a:solidFill>
                <a:latin typeface="Arial"/>
                <a:ea typeface="Arial"/>
                <a:cs typeface="Arial"/>
              </a:defRPr>
            </a:pPr>
            <a:r>
              <a:t>Registered Address: 4 Akaki Shanidze St., Tskaltubo, Georgia</a:t>
            </a:r>
          </a:p>
          <a:p xmlns:a="http://schemas.openxmlformats.org/drawingml/2006/main">
            <a:pPr>
              <a:lnSpc>
                <a:spcPct val="115000"/>
              </a:lnSpc>
              <a:spcAft>
                <a:spcPts val="800"/>
              </a:spcAft>
              <a:buNone/>
              <a:defRPr sz="1400">
                <a:solidFill>
                  <a:srgbClr val="141414"/>
                </a:solidFill>
                <a:latin typeface="Arial"/>
                <a:ea typeface="Arial"/>
                <a:cs typeface="Arial"/>
              </a:defRPr>
            </a:pPr>
            <a:r>
              <a:t>Email: info@greengo.ge</a:t>
            </a:r>
          </a:p>
          <a:p xmlns:a="http://schemas.openxmlformats.org/drawingml/2006/main">
            <a:pPr>
              <a:lnSpc>
                <a:spcPct val="115000"/>
              </a:lnSpc>
              <a:spcAft>
                <a:spcPts val="800"/>
              </a:spcAft>
              <a:buNone/>
              <a:defRPr sz="1400">
                <a:solidFill>
                  <a:srgbClr val="141414"/>
                </a:solidFill>
                <a:latin typeface="Arial"/>
                <a:ea typeface="Arial"/>
                <a:cs typeface="Arial"/>
              </a:defRPr>
            </a:pPr>
            <a:r>
              <a:t>Website: greengo.ge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acts as the data controller in relation to personal data processed in connection with the use of GreenGo services, unless otherwise provided by applicable law.</a:t>
            </a:r>
          </a:p>
        </p:txBody>
      </p:sp>
      <p:sp>
        <p:nvSpPr>
          <p:cNvPr id="5" name="TextBox 4">
            <a:extLst xmlns:a="http://schemas.openxmlformats.org/drawingml/2006/main">
              <a:ext uri="{FF2B5EF4-FFF2-40B4-BE49-F238E27FC236}">
                <a16:creationId xmlns:a16="http://schemas.microsoft.com/office/drawing/2014/main" id="{8EBD56D3-98EF-4E15-82ED-5AE7978CEA4F}"/>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a:t>
            </a:r>
          </a:p>
        </p:txBody>
      </p:sp>
    </p:spTree>
    <p:extLst>
      <p:ext uri="{BB962C8B-B14F-4D97-AF65-F5344CB8AC3E}">
        <p14:creationId xmlns:p14="http://schemas.microsoft.com/office/powerpoint/2010/main" val="15852665"/>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CB6E3F5D-F25A-4686-9AEB-07D7DA11690E}"/>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 Personal Data We Collect</a:t>
            </a:r>
          </a:p>
        </p:txBody>
      </p:sp>
      <p:sp>
        <p:nvSpPr>
          <p:cNvPr id="3" name="Rectangle 2">
            <a:extLst xmlns:a="http://schemas.openxmlformats.org/drawingml/2006/main">
              <a:ext uri="{FF2B5EF4-FFF2-40B4-BE49-F238E27FC236}">
                <a16:creationId xmlns:a16="http://schemas.microsoft.com/office/drawing/2014/main" id="{6636B148-2372-4404-9087-DE912934D5BB}"/>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D0546415-4E75-4DBF-B662-291F855824DD}"/>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process account information, including first name, last name, phone number, email address, authentication information, profile settings, language and notification preferences.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Delivery and location information may include delivery addresses, saved addresses, delivery instructions, current or approximate location and GPS data where the relevant permission has been granted.</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Order information may include the partner merchant, products, order number, date and time, status, value, discounts, promotional codes, cancellations, refunds, ratings and reviews.</a:t>
            </a:r>
          </a:p>
        </p:txBody>
      </p:sp>
      <p:sp>
        <p:nvSpPr>
          <p:cNvPr id="5" name="TextBox 4">
            <a:extLst xmlns:a="http://schemas.openxmlformats.org/drawingml/2006/main">
              <a:ext uri="{FF2B5EF4-FFF2-40B4-BE49-F238E27FC236}">
                <a16:creationId xmlns:a16="http://schemas.microsoft.com/office/drawing/2014/main" id="{2E4E0467-C512-408A-9308-29049288330E}"/>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2</a:t>
            </a:r>
          </a:p>
        </p:txBody>
      </p:sp>
    </p:spTree>
    <p:extLst>
      <p:ext uri="{BB962C8B-B14F-4D97-AF65-F5344CB8AC3E}">
        <p14:creationId xmlns:p14="http://schemas.microsoft.com/office/powerpoint/2010/main" val="1582413034"/>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34B412B1-BB22-4653-ABBE-0149DC959730}"/>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 Personal Data We Collect, Continued</a:t>
            </a:r>
          </a:p>
        </p:txBody>
      </p:sp>
      <p:sp>
        <p:nvSpPr>
          <p:cNvPr id="3" name="Rectangle 2">
            <a:extLst xmlns:a="http://schemas.openxmlformats.org/drawingml/2006/main">
              <a:ext uri="{FF2B5EF4-FFF2-40B4-BE49-F238E27FC236}">
                <a16:creationId xmlns:a16="http://schemas.microsoft.com/office/drawing/2014/main" id="{4AD480F7-EEB7-47E9-974B-D19FAE95B41B}"/>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B0B0844-0A52-4C95-8946-61A9C3D6F4DA}"/>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Payment information may include the payment method, transaction amount, date, time, status, refunds and the payment provider's transaction identifier. Full card details may be processed directly by the payment provider rather than GreenGo.</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Support and communication information may include chats, emails, photographs, files and order related information.</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Technical information may include device type, operating system, application version, IP address, device identifiers, network information, crash reports, performance data and diagnostics.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Usage information may include features used within the application, searches, interactions, sessions, performance and errors.</a:t>
            </a:r>
          </a:p>
        </p:txBody>
      </p:sp>
      <p:sp>
        <p:nvSpPr>
          <p:cNvPr id="5" name="TextBox 4">
            <a:extLst xmlns:a="http://schemas.openxmlformats.org/drawingml/2006/main">
              <a:ext uri="{FF2B5EF4-FFF2-40B4-BE49-F238E27FC236}">
                <a16:creationId xmlns:a16="http://schemas.microsoft.com/office/drawing/2014/main" id="{5C0275FD-558C-45FD-BDD0-CCA09BF01AB4}"/>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a:t>
            </a:r>
          </a:p>
        </p:txBody>
      </p:sp>
    </p:spTree>
    <p:extLst>
      <p:ext uri="{BB962C8B-B14F-4D97-AF65-F5344CB8AC3E}">
        <p14:creationId xmlns:p14="http://schemas.microsoft.com/office/powerpoint/2010/main" val="1431516439"/>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A844B44C-9DEF-4100-A825-32089F4B9759}"/>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3. How We Use Personal Data</a:t>
            </a:r>
          </a:p>
        </p:txBody>
      </p:sp>
      <p:sp>
        <p:nvSpPr>
          <p:cNvPr id="3" name="Rectangle 2">
            <a:extLst xmlns:a="http://schemas.openxmlformats.org/drawingml/2006/main">
              <a:ext uri="{FF2B5EF4-FFF2-40B4-BE49-F238E27FC236}">
                <a16:creationId xmlns:a16="http://schemas.microsoft.com/office/drawing/2014/main" id="{DCEE7D30-9A27-44AE-91AF-7304B9A64D8A}"/>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A7BF07E-06DB-41DF-BBA2-7C3A87AF9FA8}"/>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uses personal data to provide its services, process and coordinate orders, provide customer support, process payments, improve services, maintain security, prevent fraud, comply with legal obligations and, where appropriate, provide marketing communications.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Users may opt out of marketing communications. Communications necessary for the operation of the service may still be sent.</a:t>
            </a:r>
          </a:p>
        </p:txBody>
      </p:sp>
      <p:sp>
        <p:nvSpPr>
          <p:cNvPr id="5" name="TextBox 4">
            <a:extLst xmlns:a="http://schemas.openxmlformats.org/drawingml/2006/main">
              <a:ext uri="{FF2B5EF4-FFF2-40B4-BE49-F238E27FC236}">
                <a16:creationId xmlns:a16="http://schemas.microsoft.com/office/drawing/2014/main" id="{22DF0EEC-1259-4B4B-B807-8203F55257CA}"/>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a:t>
            </a:r>
          </a:p>
        </p:txBody>
      </p:sp>
    </p:spTree>
    <p:extLst>
      <p:ext uri="{BB962C8B-B14F-4D97-AF65-F5344CB8AC3E}">
        <p14:creationId xmlns:p14="http://schemas.microsoft.com/office/powerpoint/2010/main" val="1890767862"/>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570ED21A-2CEB-4A97-946D-84D04CA13983}"/>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4. Legal Bases for Processing</a:t>
            </a:r>
          </a:p>
        </p:txBody>
      </p:sp>
      <p:sp>
        <p:nvSpPr>
          <p:cNvPr id="3" name="Rectangle 2">
            <a:extLst xmlns:a="http://schemas.openxmlformats.org/drawingml/2006/main">
              <a:ext uri="{FF2B5EF4-FFF2-40B4-BE49-F238E27FC236}">
                <a16:creationId xmlns:a16="http://schemas.microsoft.com/office/drawing/2014/main" id="{7DFFFED8-B1D9-4879-A616-B812A9F7B712}"/>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FA2BC69-14D0-4FBD-A526-DCEBE360E592}"/>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processes personal data where an appropriate legal basis exists, including performance of a contract, compliance with a legal obligation, the user's consent, or a legitimate interest or other lawful basis permitted by applicable law.</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processing is based on consent, the user may withdraw that consent. Withdrawal does not affect the lawfulness of processing carried out before the withdrawal.</a:t>
            </a:r>
          </a:p>
        </p:txBody>
      </p:sp>
      <p:sp>
        <p:nvSpPr>
          <p:cNvPr id="5" name="TextBox 4">
            <a:extLst xmlns:a="http://schemas.openxmlformats.org/drawingml/2006/main">
              <a:ext uri="{FF2B5EF4-FFF2-40B4-BE49-F238E27FC236}">
                <a16:creationId xmlns:a16="http://schemas.microsoft.com/office/drawing/2014/main" id="{13F6BFD5-D8B3-4589-88A3-A71C64F57725}"/>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5</a:t>
            </a:r>
          </a:p>
        </p:txBody>
      </p:sp>
    </p:spTree>
    <p:extLst>
      <p:ext uri="{BB962C8B-B14F-4D97-AF65-F5344CB8AC3E}">
        <p14:creationId xmlns:p14="http://schemas.microsoft.com/office/powerpoint/2010/main" val="945893434"/>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FEFC0B1B-37FE-405A-90B4-5F842DF34AD2}"/>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5. Sharing Personal Data</a:t>
            </a:r>
          </a:p>
        </p:txBody>
      </p:sp>
      <p:sp>
        <p:nvSpPr>
          <p:cNvPr id="3" name="Rectangle 2">
            <a:extLst xmlns:a="http://schemas.openxmlformats.org/drawingml/2006/main">
              <a:ext uri="{FF2B5EF4-FFF2-40B4-BE49-F238E27FC236}">
                <a16:creationId xmlns:a16="http://schemas.microsoft.com/office/drawing/2014/main" id="{A37E3584-F954-4DFD-AB83-EC8E217D69A7}"/>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CD8AD8C-0958-44A8-952B-58F951F28E87}"/>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share data with partner restaurants, stores and other merchants where necessary to fulfil an order.</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Data may be provided to couriers for delivery purposes.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may also use service providers for payments, hosting, cloud infrastructure, customer support, analytics, communications, fraud prevention, security, maps and location services.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required or permitted by law, data may be disclosed to competent authorities or other parties in response to a lawful request.</a:t>
            </a:r>
          </a:p>
        </p:txBody>
      </p:sp>
      <p:sp>
        <p:nvSpPr>
          <p:cNvPr id="5" name="TextBox 4">
            <a:extLst xmlns:a="http://schemas.openxmlformats.org/drawingml/2006/main">
              <a:ext uri="{FF2B5EF4-FFF2-40B4-BE49-F238E27FC236}">
                <a16:creationId xmlns:a16="http://schemas.microsoft.com/office/drawing/2014/main" id="{A6CCDCF7-0B87-48C2-BA98-FE2A81504A16}"/>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6</a:t>
            </a:r>
          </a:p>
        </p:txBody>
      </p:sp>
    </p:spTree>
    <p:extLst>
      <p:ext uri="{BB962C8B-B14F-4D97-AF65-F5344CB8AC3E}">
        <p14:creationId xmlns:p14="http://schemas.microsoft.com/office/powerpoint/2010/main" val="965064930"/>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C93B8CEA-A54F-433C-AD6C-61865ED05982}"/>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6. International Data Transfers</a:t>
            </a:r>
          </a:p>
        </p:txBody>
      </p:sp>
      <p:sp>
        <p:nvSpPr>
          <p:cNvPr id="3" name="Rectangle 2">
            <a:extLst xmlns:a="http://schemas.openxmlformats.org/drawingml/2006/main">
              <a:ext uri="{FF2B5EF4-FFF2-40B4-BE49-F238E27FC236}">
                <a16:creationId xmlns:a16="http://schemas.microsoft.com/office/drawing/2014/main" id="{06D71AE0-3DA5-4DCD-9871-2171D66A6FD9}"/>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52CA909-9B46-4DF7-86E0-CE03A3798D4A}"/>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Some technology or service providers may process personal data outside Georgia.</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this occurs, GreenGo will use the appropriate legal mechanisms and safeguards required by applicable law.</a:t>
            </a:r>
          </a:p>
        </p:txBody>
      </p:sp>
      <p:sp>
        <p:nvSpPr>
          <p:cNvPr id="5" name="TextBox 4">
            <a:extLst xmlns:a="http://schemas.openxmlformats.org/drawingml/2006/main">
              <a:ext uri="{FF2B5EF4-FFF2-40B4-BE49-F238E27FC236}">
                <a16:creationId xmlns:a16="http://schemas.microsoft.com/office/drawing/2014/main" id="{C13867E8-A325-4753-867D-BC85AFA3BDA8}"/>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7</a:t>
            </a:r>
          </a:p>
        </p:txBody>
      </p:sp>
    </p:spTree>
    <p:extLst>
      <p:ext uri="{BB962C8B-B14F-4D97-AF65-F5344CB8AC3E}">
        <p14:creationId xmlns:p14="http://schemas.microsoft.com/office/powerpoint/2010/main" val="322481445"/>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BB351361-20F2-49BB-97CE-C0E0F65D837E}"/>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7. Data Retention</a:t>
            </a:r>
          </a:p>
        </p:txBody>
      </p:sp>
      <p:sp>
        <p:nvSpPr>
          <p:cNvPr id="3" name="Rectangle 2">
            <a:extLst xmlns:a="http://schemas.openxmlformats.org/drawingml/2006/main">
              <a:ext uri="{FF2B5EF4-FFF2-40B4-BE49-F238E27FC236}">
                <a16:creationId xmlns:a16="http://schemas.microsoft.com/office/drawing/2014/main" id="{055828DA-114A-4882-9C88-E21B86A966D3}"/>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33067A1A-9F66-42FF-9A1A-3F0E74A8927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retains personal data only for as long as necessary for the relevant purpose or as required by applicable law.</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Retention periods may vary depending on the type of data, purpose of processing, legal and accounting requirements, fraud prevention, disputes and contractual relationships.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After the applicable retention period, data will be deleted, destroyed or anonymised where appropriate and legally permissible.</a:t>
            </a:r>
          </a:p>
        </p:txBody>
      </p:sp>
      <p:sp>
        <p:nvSpPr>
          <p:cNvPr id="5" name="TextBox 4">
            <a:extLst xmlns:a="http://schemas.openxmlformats.org/drawingml/2006/main">
              <a:ext uri="{FF2B5EF4-FFF2-40B4-BE49-F238E27FC236}">
                <a16:creationId xmlns:a16="http://schemas.microsoft.com/office/drawing/2014/main" id="{35597FB5-108C-4C2D-9B0B-972B97C8D68E}"/>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8</a:t>
            </a:r>
          </a:p>
        </p:txBody>
      </p:sp>
    </p:spTree>
    <p:extLst>
      <p:ext uri="{BB962C8B-B14F-4D97-AF65-F5344CB8AC3E}">
        <p14:creationId xmlns:p14="http://schemas.microsoft.com/office/powerpoint/2010/main" val="965920805"/>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564DAF6C-E0CA-4695-9EC4-D49B40A9802D}"/>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8. Data Security</a:t>
            </a:r>
          </a:p>
        </p:txBody>
      </p:sp>
      <p:sp>
        <p:nvSpPr>
          <p:cNvPr id="3" name="Rectangle 2">
            <a:extLst xmlns:a="http://schemas.openxmlformats.org/drawingml/2006/main">
              <a:ext uri="{FF2B5EF4-FFF2-40B4-BE49-F238E27FC236}">
                <a16:creationId xmlns:a16="http://schemas.microsoft.com/office/drawing/2014/main" id="{65261136-9575-4E37-B888-936A29FA5ECB}"/>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6FA4050-99B1-4C48-9AF3-A9EDA580CFE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uses reasonable technical and organisational measures to protect personal data against unauthorised access, loss, alteration, disclosure or destruction.</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However, no electronic system or method of data transmission can be guaranteed to be completely secure.</a:t>
            </a:r>
          </a:p>
        </p:txBody>
      </p:sp>
      <p:sp>
        <p:nvSpPr>
          <p:cNvPr id="5" name="TextBox 4">
            <a:extLst xmlns:a="http://schemas.openxmlformats.org/drawingml/2006/main">
              <a:ext uri="{FF2B5EF4-FFF2-40B4-BE49-F238E27FC236}">
                <a16:creationId xmlns:a16="http://schemas.microsoft.com/office/drawing/2014/main" id="{D7EA0302-8373-45B3-827B-6F118524F430}"/>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9</a:t>
            </a:r>
          </a:p>
        </p:txBody>
      </p:sp>
    </p:spTree>
    <p:extLst>
      <p:ext uri="{BB962C8B-B14F-4D97-AF65-F5344CB8AC3E}">
        <p14:creationId xmlns:p14="http://schemas.microsoft.com/office/powerpoint/2010/main" val="1314919112"/>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08D83ED0-5F75-41DE-A67A-E18BF5D7B2DF}"/>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9. Your Rights</a:t>
            </a:r>
          </a:p>
        </p:txBody>
      </p:sp>
      <p:sp>
        <p:nvSpPr>
          <p:cNvPr id="3" name="Rectangle 2">
            <a:extLst xmlns:a="http://schemas.openxmlformats.org/drawingml/2006/main">
              <a:ext uri="{FF2B5EF4-FFF2-40B4-BE49-F238E27FC236}">
                <a16:creationId xmlns:a16="http://schemas.microsoft.com/office/drawing/2014/main" id="{7C5AE0CA-109E-4430-A3BA-EC421BB50333}"/>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5CB0610-283B-46EA-976E-C27783C24503}"/>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Subject to applicable law, users may have the right to request access to their personal data, correction, deletion, restriction of processing, objection to processing, withdrawal of consent and the exercise of other rights provided by law.</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Requests may be submitted to info@greengo.ge. GreenGo may request additional information where necessary to verify the identity of the person making the request.</a:t>
            </a:r>
          </a:p>
        </p:txBody>
      </p:sp>
      <p:sp>
        <p:nvSpPr>
          <p:cNvPr id="5" name="TextBox 4">
            <a:extLst xmlns:a="http://schemas.openxmlformats.org/drawingml/2006/main">
              <a:ext uri="{FF2B5EF4-FFF2-40B4-BE49-F238E27FC236}">
                <a16:creationId xmlns:a16="http://schemas.microsoft.com/office/drawing/2014/main" id="{92D51198-58D3-4F73-8819-A58B819BF1C7}"/>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10</a:t>
            </a:r>
          </a:p>
        </p:txBody>
      </p:sp>
    </p:spTree>
    <p:extLst>
      <p:ext uri="{BB962C8B-B14F-4D97-AF65-F5344CB8AC3E}">
        <p14:creationId xmlns:p14="http://schemas.microsoft.com/office/powerpoint/2010/main" val="1754622013"/>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72D35DB4-8CBD-403D-9089-9919CA041FE1}"/>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10. Account Deletion</a:t>
            </a:r>
          </a:p>
        </p:txBody>
      </p:sp>
      <p:sp>
        <p:nvSpPr>
          <p:cNvPr id="3" name="Rectangle 2">
            <a:extLst xmlns:a="http://schemas.openxmlformats.org/drawingml/2006/main">
              <a:ext uri="{FF2B5EF4-FFF2-40B4-BE49-F238E27FC236}">
                <a16:creationId xmlns:a16="http://schemas.microsoft.com/office/drawing/2014/main" id="{0BE72D4C-D47C-46D4-9A62-643FC1520305}"/>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5CB75B7-9AAE-4345-BFAF-87A7061FB327}"/>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Users may request deletion of their account through an available in application feature or by contacting GreenGo support.</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Following account deletion, GreenGo may retain certain information to the extent necessary to comply with legal obligations, resolve disputes, prevent fraud, meet accounting requirements, manage contractual matters or pursue other lawful purposes.</a:t>
            </a:r>
          </a:p>
        </p:txBody>
      </p:sp>
      <p:sp>
        <p:nvSpPr>
          <p:cNvPr id="5" name="TextBox 4">
            <a:extLst xmlns:a="http://schemas.openxmlformats.org/drawingml/2006/main">
              <a:ext uri="{FF2B5EF4-FFF2-40B4-BE49-F238E27FC236}">
                <a16:creationId xmlns:a16="http://schemas.microsoft.com/office/drawing/2014/main" id="{39D57667-0FE4-40FB-AE13-B7847AD02B87}"/>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11</a:t>
            </a:r>
          </a:p>
        </p:txBody>
      </p:sp>
    </p:spTree>
    <p:extLst>
      <p:ext uri="{BB962C8B-B14F-4D97-AF65-F5344CB8AC3E}">
        <p14:creationId xmlns:p14="http://schemas.microsoft.com/office/powerpoint/2010/main" val="1121307335"/>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883BBD50-F3C9-452D-8286-911C6E59E4CB}"/>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11. Cookies and Similar Technologies</a:t>
            </a:r>
          </a:p>
        </p:txBody>
      </p:sp>
      <p:sp>
        <p:nvSpPr>
          <p:cNvPr id="3" name="Rectangle 2">
            <a:extLst xmlns:a="http://schemas.openxmlformats.org/drawingml/2006/main">
              <a:ext uri="{FF2B5EF4-FFF2-40B4-BE49-F238E27FC236}">
                <a16:creationId xmlns:a16="http://schemas.microsoft.com/office/drawing/2014/main" id="{71D353BF-4664-4C19-8B7F-97B7087E54B9}"/>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25685E2-48D5-4A4E-AB92-29C97158ED8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GreenGo's website and application may use cookies, SDKs, analytics tools and similar technologies for functionality, preferences, performance, security and measurement of marketing effectiveness.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required by law, such technologies will be used on the basis of appropriate consent.</a:t>
            </a:r>
          </a:p>
        </p:txBody>
      </p:sp>
      <p:sp>
        <p:nvSpPr>
          <p:cNvPr id="5" name="TextBox 4">
            <a:extLst xmlns:a="http://schemas.openxmlformats.org/drawingml/2006/main">
              <a:ext uri="{FF2B5EF4-FFF2-40B4-BE49-F238E27FC236}">
                <a16:creationId xmlns:a16="http://schemas.microsoft.com/office/drawing/2014/main" id="{7AA2468D-6960-4A39-A847-12F35BAFA723}"/>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12</a:t>
            </a:r>
          </a:p>
        </p:txBody>
      </p:sp>
    </p:spTree>
    <p:extLst>
      <p:ext uri="{BB962C8B-B14F-4D97-AF65-F5344CB8AC3E}">
        <p14:creationId xmlns:p14="http://schemas.microsoft.com/office/powerpoint/2010/main" val="467637603"/>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239C0C1D-2606-4A5C-8E5C-9FDACACAA173}"/>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12. Third Party Services</a:t>
            </a:r>
          </a:p>
        </p:txBody>
      </p:sp>
      <p:sp>
        <p:nvSpPr>
          <p:cNvPr id="3" name="Rectangle 2">
            <a:extLst xmlns:a="http://schemas.openxmlformats.org/drawingml/2006/main">
              <a:ext uri="{FF2B5EF4-FFF2-40B4-BE49-F238E27FC236}">
                <a16:creationId xmlns:a16="http://schemas.microsoft.com/office/drawing/2014/main" id="{E94F75ED-C446-4731-989E-FE95CF84F5E7}"/>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2AD3131-4916-4780-BE5E-129B9FD15514}"/>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services may integrate with third party payment, mapping, analytics, communications and other technology services.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Such third parties may process information in accordance with their own privacy policies and legal obligations.</a:t>
            </a:r>
          </a:p>
        </p:txBody>
      </p:sp>
      <p:sp>
        <p:nvSpPr>
          <p:cNvPr id="5" name="TextBox 4">
            <a:extLst xmlns:a="http://schemas.openxmlformats.org/drawingml/2006/main">
              <a:ext uri="{FF2B5EF4-FFF2-40B4-BE49-F238E27FC236}">
                <a16:creationId xmlns:a16="http://schemas.microsoft.com/office/drawing/2014/main" id="{F238CA49-879D-48AE-A914-0B4ACB53831D}"/>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13</a:t>
            </a:r>
          </a:p>
        </p:txBody>
      </p:sp>
    </p:spTree>
    <p:extLst>
      <p:ext uri="{BB962C8B-B14F-4D97-AF65-F5344CB8AC3E}">
        <p14:creationId xmlns:p14="http://schemas.microsoft.com/office/powerpoint/2010/main" val="1881516625"/>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305247C7-C256-4F76-B828-46F5DC108968}"/>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13. Children</a:t>
            </a:r>
          </a:p>
        </p:txBody>
      </p:sp>
      <p:sp>
        <p:nvSpPr>
          <p:cNvPr id="3" name="Rectangle 2">
            <a:extLst xmlns:a="http://schemas.openxmlformats.org/drawingml/2006/main">
              <a:ext uri="{FF2B5EF4-FFF2-40B4-BE49-F238E27FC236}">
                <a16:creationId xmlns:a16="http://schemas.microsoft.com/office/drawing/2014/main" id="{A08AB76D-43AE-4920-807F-C16049DA8948}"/>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0B089B6-E8B3-4E82-BE3F-154B0A776A88}"/>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services are not intended for persons who, under applicable law, do not have the legal capacity to enter into the relevant transaction independently.</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does not knowingly collect children's personal data unlawfully.</a:t>
            </a:r>
          </a:p>
        </p:txBody>
      </p:sp>
      <p:sp>
        <p:nvSpPr>
          <p:cNvPr id="5" name="TextBox 4">
            <a:extLst xmlns:a="http://schemas.openxmlformats.org/drawingml/2006/main">
              <a:ext uri="{FF2B5EF4-FFF2-40B4-BE49-F238E27FC236}">
                <a16:creationId xmlns:a16="http://schemas.microsoft.com/office/drawing/2014/main" id="{38273D91-3E95-480D-BC45-21C847D2C274}"/>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14</a:t>
            </a:r>
          </a:p>
        </p:txBody>
      </p:sp>
    </p:spTree>
    <p:extLst>
      <p:ext uri="{BB962C8B-B14F-4D97-AF65-F5344CB8AC3E}">
        <p14:creationId xmlns:p14="http://schemas.microsoft.com/office/powerpoint/2010/main" val="968977976"/>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F802282C-45E7-453E-BBCC-ADF1EE4CDA3A}"/>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14. Changes to This Statement</a:t>
            </a:r>
          </a:p>
        </p:txBody>
      </p:sp>
      <p:sp>
        <p:nvSpPr>
          <p:cNvPr id="3" name="Rectangle 2">
            <a:extLst xmlns:a="http://schemas.openxmlformats.org/drawingml/2006/main">
              <a:ext uri="{FF2B5EF4-FFF2-40B4-BE49-F238E27FC236}">
                <a16:creationId xmlns:a16="http://schemas.microsoft.com/office/drawing/2014/main" id="{0CEB6B86-34AD-4B47-9B35-DE7C709E2F5C}"/>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CBC9DE1-3C0F-4CDF-A481-4D1D3FD3BDA5}"/>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update this Privacy Statement from time to time to reflect changes in services, technology or legal requirements.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changes are material, users may be informed through the application, website, email or another appropriate method.</a:t>
            </a:r>
          </a:p>
        </p:txBody>
      </p:sp>
      <p:sp>
        <p:nvSpPr>
          <p:cNvPr id="5" name="TextBox 4">
            <a:extLst xmlns:a="http://schemas.openxmlformats.org/drawingml/2006/main">
              <a:ext uri="{FF2B5EF4-FFF2-40B4-BE49-F238E27FC236}">
                <a16:creationId xmlns:a16="http://schemas.microsoft.com/office/drawing/2014/main" id="{21F0AAC8-7CDB-4C2A-8037-579B59444D8D}"/>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15</a:t>
            </a:r>
          </a:p>
        </p:txBody>
      </p:sp>
    </p:spTree>
    <p:extLst>
      <p:ext uri="{BB962C8B-B14F-4D97-AF65-F5344CB8AC3E}">
        <p14:creationId xmlns:p14="http://schemas.microsoft.com/office/powerpoint/2010/main" val="856125968"/>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1654755B-BDD1-4A42-AEED-401E950702DC}"/>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15. Contact Information</a:t>
            </a:r>
          </a:p>
        </p:txBody>
      </p:sp>
      <p:sp>
        <p:nvSpPr>
          <p:cNvPr id="3" name="Rectangle 2">
            <a:extLst xmlns:a="http://schemas.openxmlformats.org/drawingml/2006/main">
              <a:ext uri="{FF2B5EF4-FFF2-40B4-BE49-F238E27FC236}">
                <a16:creationId xmlns:a16="http://schemas.microsoft.com/office/drawing/2014/main" id="{66144546-D363-4B35-9AE7-45A092B2DD2F}"/>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0AE093FD-4A5A-4D2D-B708-D5F9F150398E}"/>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LLC GreenGo</a:t>
            </a:r>
          </a:p>
          <a:p xmlns:a="http://schemas.openxmlformats.org/drawingml/2006/main">
            <a:pPr>
              <a:lnSpc>
                <a:spcPct val="115000"/>
              </a:lnSpc>
              <a:spcAft>
                <a:spcPts val="800"/>
              </a:spcAft>
              <a:buNone/>
              <a:defRPr sz="1400">
                <a:solidFill>
                  <a:srgbClr val="141414"/>
                </a:solidFill>
                <a:latin typeface="Arial"/>
                <a:ea typeface="Arial"/>
                <a:cs typeface="Arial"/>
              </a:defRPr>
            </a:pPr>
            <a:r>
              <a:t>Identification Number: 421286085</a:t>
            </a:r>
          </a:p>
          <a:p xmlns:a="http://schemas.openxmlformats.org/drawingml/2006/main">
            <a:pPr>
              <a:lnSpc>
                <a:spcPct val="115000"/>
              </a:lnSpc>
              <a:spcAft>
                <a:spcPts val="800"/>
              </a:spcAft>
              <a:buNone/>
              <a:defRPr sz="1400">
                <a:solidFill>
                  <a:srgbClr val="141414"/>
                </a:solidFill>
                <a:latin typeface="Arial"/>
                <a:ea typeface="Arial"/>
                <a:cs typeface="Arial"/>
              </a:defRPr>
            </a:pPr>
            <a:r>
              <a:t>Address: 4 Akaki Shanidze St., Tskaltubo, Georgia</a:t>
            </a:r>
          </a:p>
          <a:p xmlns:a="http://schemas.openxmlformats.org/drawingml/2006/main">
            <a:pPr>
              <a:lnSpc>
                <a:spcPct val="115000"/>
              </a:lnSpc>
              <a:spcAft>
                <a:spcPts val="800"/>
              </a:spcAft>
              <a:buNone/>
              <a:defRPr sz="1400">
                <a:solidFill>
                  <a:srgbClr val="141414"/>
                </a:solidFill>
                <a:latin typeface="Arial"/>
                <a:ea typeface="Arial"/>
                <a:cs typeface="Arial"/>
              </a:defRPr>
            </a:pPr>
            <a:r>
              <a:t>Email: info@greengo.ge</a:t>
            </a:r>
          </a:p>
          <a:p xmlns:a="http://schemas.openxmlformats.org/drawingml/2006/main">
            <a:pPr>
              <a:lnSpc>
                <a:spcPct val="115000"/>
              </a:lnSpc>
              <a:spcAft>
                <a:spcPts val="800"/>
              </a:spcAft>
              <a:buNone/>
              <a:defRPr sz="1400">
                <a:solidFill>
                  <a:srgbClr val="141414"/>
                </a:solidFill>
                <a:latin typeface="Arial"/>
                <a:ea typeface="Arial"/>
                <a:cs typeface="Arial"/>
              </a:defRPr>
            </a:pPr>
            <a:r>
              <a:t>Website: greengo.ge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Last Updated: September 2, 2026</a:t>
            </a:r>
          </a:p>
        </p:txBody>
      </p:sp>
      <p:sp>
        <p:nvSpPr>
          <p:cNvPr id="5" name="TextBox 4">
            <a:extLst xmlns:a="http://schemas.openxmlformats.org/drawingml/2006/main">
              <a:ext uri="{FF2B5EF4-FFF2-40B4-BE49-F238E27FC236}">
                <a16:creationId xmlns:a16="http://schemas.microsoft.com/office/drawing/2014/main" id="{A34294A8-1B4D-41DB-9C08-37F0F536DD80}"/>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16</a:t>
            </a:r>
          </a:p>
        </p:txBody>
      </p:sp>
    </p:spTree>
    <p:extLst>
      <p:ext uri="{BB962C8B-B14F-4D97-AF65-F5344CB8AC3E}">
        <p14:creationId xmlns:p14="http://schemas.microsoft.com/office/powerpoint/2010/main" val="1519609247"/>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1C1A4ED1-7A7E-4DDF-BDF2-15ABCE89058F}"/>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23. Complaints and Support</a:t>
            </a:r>
          </a:p>
        </p:txBody>
      </p:sp>
      <p:sp>
        <p:nvSpPr>
          <p:cNvPr id="3" name="Rectangle 2">
            <a:extLst xmlns:a="http://schemas.openxmlformats.org/drawingml/2006/main">
              <a:ext uri="{FF2B5EF4-FFF2-40B4-BE49-F238E27FC236}">
                <a16:creationId xmlns:a16="http://schemas.microsoft.com/office/drawing/2014/main" id="{55C43335-8490-4EAE-82A9-AEC1082B844F}"/>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781E7C9-816F-45A5-8D41-68DA10F374D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Users may contact GreenGo regarding an order, payment or service issue at info@greengo.ge or through an available in application support channel.</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To investigate an issue, GreenGo may request an order number, description of the problem, photographs, payment information or other relevant information.</a:t>
            </a:r>
          </a:p>
        </p:txBody>
      </p:sp>
      <p:sp>
        <p:nvSpPr>
          <p:cNvPr id="5" name="TextBox 4">
            <a:extLst xmlns:a="http://schemas.openxmlformats.org/drawingml/2006/main">
              <a:ext uri="{FF2B5EF4-FFF2-40B4-BE49-F238E27FC236}">
                <a16:creationId xmlns:a16="http://schemas.microsoft.com/office/drawing/2014/main" id="{E5D6C4AA-C229-4CA0-8189-2A244BF38EFF}"/>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39</a:t>
            </a:r>
          </a:p>
        </p:txBody>
      </p:sp>
    </p:spTree>
    <p:extLst>
      <p:ext uri="{BB962C8B-B14F-4D97-AF65-F5344CB8AC3E}">
        <p14:creationId xmlns:p14="http://schemas.microsoft.com/office/powerpoint/2010/main" val="1314957488"/>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17D541C3-0670-4AF3-BB9B-7130F8E58725}"/>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24. Governing Law and Disputes</a:t>
            </a:r>
          </a:p>
        </p:txBody>
      </p:sp>
      <p:sp>
        <p:nvSpPr>
          <p:cNvPr id="3" name="Rectangle 2">
            <a:extLst xmlns:a="http://schemas.openxmlformats.org/drawingml/2006/main">
              <a:ext uri="{FF2B5EF4-FFF2-40B4-BE49-F238E27FC236}">
                <a16:creationId xmlns:a16="http://schemas.microsoft.com/office/drawing/2014/main" id="{90C147BE-2FCA-4200-A938-4E0A559B752A}"/>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2BF64C08-7856-4419-926A-512598BCB24D}"/>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These Terms are governed by the laws of Georgia, subject to applicable mandatory consumer protection rules.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Disputes may be submitted to the competent courts or authorities of Georgia in accordance with applicable law.</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Nothing in this provision limits rights that cannot lawfully be restricted.</a:t>
            </a:r>
          </a:p>
        </p:txBody>
      </p:sp>
      <p:sp>
        <p:nvSpPr>
          <p:cNvPr id="5" name="TextBox 4">
            <a:extLst xmlns:a="http://schemas.openxmlformats.org/drawingml/2006/main">
              <a:ext uri="{FF2B5EF4-FFF2-40B4-BE49-F238E27FC236}">
                <a16:creationId xmlns:a16="http://schemas.microsoft.com/office/drawing/2014/main" id="{BD766458-6F2A-4DAB-BC7C-00FA61B21C75}"/>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40</a:t>
            </a:r>
          </a:p>
        </p:txBody>
      </p:sp>
    </p:spTree>
    <p:extLst>
      <p:ext uri="{BB962C8B-B14F-4D97-AF65-F5344CB8AC3E}">
        <p14:creationId xmlns:p14="http://schemas.microsoft.com/office/powerpoint/2010/main" val="885968674"/>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B1474CB7-EC69-48C7-837D-12DE9BBEC03F}"/>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25. Changes to These Terms</a:t>
            </a:r>
          </a:p>
        </p:txBody>
      </p:sp>
      <p:sp>
        <p:nvSpPr>
          <p:cNvPr id="3" name="Rectangle 2">
            <a:extLst xmlns:a="http://schemas.openxmlformats.org/drawingml/2006/main">
              <a:ext uri="{FF2B5EF4-FFF2-40B4-BE49-F238E27FC236}">
                <a16:creationId xmlns:a16="http://schemas.microsoft.com/office/drawing/2014/main" id="{18B61538-582B-42FC-8213-CE9F63B768B1}"/>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B86CE2D9-7AFC-4B9A-BC83-BEE6DC2560FD}"/>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update these Terms from time to time to reflect changes in services, business processes or legal requirements.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Where changes are material, users may be informed through the application, website, email or another appropriate method.</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The effective or updated date will be stated in the document.</a:t>
            </a:r>
          </a:p>
        </p:txBody>
      </p:sp>
      <p:sp>
        <p:nvSpPr>
          <p:cNvPr id="5" name="TextBox 4">
            <a:extLst xmlns:a="http://schemas.openxmlformats.org/drawingml/2006/main">
              <a:ext uri="{FF2B5EF4-FFF2-40B4-BE49-F238E27FC236}">
                <a16:creationId xmlns:a16="http://schemas.microsoft.com/office/drawing/2014/main" id="{721F027A-F8F2-4B68-A3E2-8B27587D5964}"/>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41</a:t>
            </a:r>
          </a:p>
        </p:txBody>
      </p:sp>
    </p:spTree>
    <p:extLst>
      <p:ext uri="{BB962C8B-B14F-4D97-AF65-F5344CB8AC3E}">
        <p14:creationId xmlns:p14="http://schemas.microsoft.com/office/powerpoint/2010/main" val="2085148684"/>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01B59343-DDC4-4422-AD5E-F9A1DB92CED4}"/>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26. Contact Information</a:t>
            </a:r>
          </a:p>
        </p:txBody>
      </p:sp>
      <p:sp>
        <p:nvSpPr>
          <p:cNvPr id="3" name="Rectangle 2">
            <a:extLst xmlns:a="http://schemas.openxmlformats.org/drawingml/2006/main">
              <a:ext uri="{FF2B5EF4-FFF2-40B4-BE49-F238E27FC236}">
                <a16:creationId xmlns:a16="http://schemas.microsoft.com/office/drawing/2014/main" id="{F3568A42-F86B-4CAF-835D-B3B04CC0A070}"/>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963F7047-2CE2-420A-8846-DEFA19DF46A2}"/>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LLC GreenGo</a:t>
            </a:r>
          </a:p>
          <a:p xmlns:a="http://schemas.openxmlformats.org/drawingml/2006/main">
            <a:pPr>
              <a:lnSpc>
                <a:spcPct val="115000"/>
              </a:lnSpc>
              <a:spcAft>
                <a:spcPts val="800"/>
              </a:spcAft>
              <a:buNone/>
              <a:defRPr sz="1400">
                <a:solidFill>
                  <a:srgbClr val="141414"/>
                </a:solidFill>
                <a:latin typeface="Arial"/>
                <a:ea typeface="Arial"/>
                <a:cs typeface="Arial"/>
              </a:defRPr>
            </a:pPr>
            <a:r>
              <a:t>Identification Number: 421286085</a:t>
            </a:r>
          </a:p>
          <a:p xmlns:a="http://schemas.openxmlformats.org/drawingml/2006/main">
            <a:pPr>
              <a:lnSpc>
                <a:spcPct val="115000"/>
              </a:lnSpc>
              <a:spcAft>
                <a:spcPts val="800"/>
              </a:spcAft>
              <a:buNone/>
              <a:defRPr sz="1400">
                <a:solidFill>
                  <a:srgbClr val="141414"/>
                </a:solidFill>
                <a:latin typeface="Arial"/>
                <a:ea typeface="Arial"/>
                <a:cs typeface="Arial"/>
              </a:defRPr>
            </a:pPr>
            <a:r>
              <a:t>Address: 4 Akaki Shanidze St., Tskaltubo, Georgia</a:t>
            </a:r>
          </a:p>
          <a:p xmlns:a="http://schemas.openxmlformats.org/drawingml/2006/main">
            <a:pPr>
              <a:lnSpc>
                <a:spcPct val="115000"/>
              </a:lnSpc>
              <a:spcAft>
                <a:spcPts val="800"/>
              </a:spcAft>
              <a:buNone/>
              <a:defRPr sz="1400">
                <a:solidFill>
                  <a:srgbClr val="141414"/>
                </a:solidFill>
                <a:latin typeface="Arial"/>
                <a:ea typeface="Arial"/>
                <a:cs typeface="Arial"/>
              </a:defRPr>
            </a:pPr>
            <a:r>
              <a:t>Email: info@greengo.ge</a:t>
            </a:r>
          </a:p>
          <a:p xmlns:a="http://schemas.openxmlformats.org/drawingml/2006/main">
            <a:pPr>
              <a:lnSpc>
                <a:spcPct val="115000"/>
              </a:lnSpc>
              <a:spcAft>
                <a:spcPts val="800"/>
              </a:spcAft>
              <a:buNone/>
              <a:defRPr sz="1400">
                <a:solidFill>
                  <a:srgbClr val="141414"/>
                </a:solidFill>
                <a:latin typeface="Arial"/>
                <a:ea typeface="Arial"/>
                <a:cs typeface="Arial"/>
              </a:defRPr>
            </a:pPr>
            <a:r>
              <a:t>Website: greengo.ge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Last Updated: September 2, 2026</a:t>
            </a:r>
          </a:p>
        </p:txBody>
      </p:sp>
      <p:sp>
        <p:nvSpPr>
          <p:cNvPr id="5" name="TextBox 4">
            <a:extLst xmlns:a="http://schemas.openxmlformats.org/drawingml/2006/main">
              <a:ext uri="{FF2B5EF4-FFF2-40B4-BE49-F238E27FC236}">
                <a16:creationId xmlns:a16="http://schemas.microsoft.com/office/drawing/2014/main" id="{9D849B50-4FA7-49A0-82FD-D7C2DAC10336}"/>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42</a:t>
            </a:r>
          </a:p>
        </p:txBody>
      </p:sp>
    </p:spTree>
    <p:extLst>
      <p:ext uri="{BB962C8B-B14F-4D97-AF65-F5344CB8AC3E}">
        <p14:creationId xmlns:p14="http://schemas.microsoft.com/office/powerpoint/2010/main" val="2133789294"/>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A9ADCB0C-B087-47B5-8C5D-DA72F09DE47A}"/>
              </a:ext>
            </a:extLst>
          </p:cNvPr>
          <p:cNvSpPr>
            <a:spLocks xmlns:a="http://schemas.openxmlformats.org/drawingml/2006/main" noGrp="1"/>
          </p:cNvSpPr>
          <p:nvPr/>
        </p:nvSpPr>
        <p:spPr>
          <a:xfrm xmlns:a="http://schemas.openxmlformats.org/drawingml/2006/main">
            <a:off x="685800" y="3794760"/>
            <a:ext cx="6190488" cy="201168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ctr">
              <a:buNone/>
              <a:defRPr sz="2800" b="1">
                <a:solidFill>
                  <a:srgbClr val="141414"/>
                </a:solidFill>
                <a:latin typeface="Arial"/>
                <a:ea typeface="Arial"/>
                <a:cs typeface="Arial"/>
              </a:defRPr>
            </a:pPr>
            <a:r>
              <a:t>GreenGo Accessibility Statement</a:t>
            </a:r>
          </a:p>
          <a:p xmlns:a="http://schemas.openxmlformats.org/drawingml/2006/main">
            <a:pPr algn="ctr">
              <a:spcBef>
                <a:spcPts val="1800"/>
              </a:spcBef>
              <a:buNone/>
              <a:defRPr sz="1400">
                <a:solidFill>
                  <a:srgbClr val="5F5F5F"/>
                </a:solidFill>
                <a:latin typeface="Arial"/>
                <a:ea typeface="Arial"/>
                <a:cs typeface="Arial"/>
              </a:defRPr>
            </a:pPr>
            <a:r>
              <a:t>Last Updated: September 2, 2026</a:t>
            </a:r>
          </a:p>
        </p:txBody>
      </p:sp>
    </p:spTree>
    <p:extLst>
      <p:ext uri="{BB962C8B-B14F-4D97-AF65-F5344CB8AC3E}">
        <p14:creationId xmlns:p14="http://schemas.microsoft.com/office/powerpoint/2010/main" val="2035620595"/>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E91A06A5-BCFA-4304-A7A0-AADA808AC1BB}"/>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1. Our Commitment</a:t>
            </a:r>
          </a:p>
        </p:txBody>
      </p:sp>
      <p:sp>
        <p:nvSpPr>
          <p:cNvPr id="3" name="Rectangle 2">
            <a:extLst xmlns:a="http://schemas.openxmlformats.org/drawingml/2006/main">
              <a:ext uri="{FF2B5EF4-FFF2-40B4-BE49-F238E27FC236}">
                <a16:creationId xmlns:a16="http://schemas.microsoft.com/office/drawing/2014/main" id="{B00731C7-271C-4506-ABF9-A8B5A552EEBC}"/>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E3EBA133-C9F8-476A-86AC-B2094DFBF1F3}"/>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aims to provide inclusive digital services that are accessible to as many people as possible, including persons with disabilities.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Our goal is to enable users to browse and search for products and partners, place orders, make payments, track deliveries and contact support in an accessible manner.</a:t>
            </a:r>
          </a:p>
        </p:txBody>
      </p:sp>
      <p:sp>
        <p:nvSpPr>
          <p:cNvPr id="5" name="TextBox 4">
            <a:extLst xmlns:a="http://schemas.openxmlformats.org/drawingml/2006/main">
              <a:ext uri="{FF2B5EF4-FFF2-40B4-BE49-F238E27FC236}">
                <a16:creationId xmlns:a16="http://schemas.microsoft.com/office/drawing/2014/main" id="{A818AB6E-6080-4C84-8B8C-48BBCA09B755}"/>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43</a:t>
            </a:r>
          </a:p>
        </p:txBody>
      </p:sp>
    </p:spTree>
    <p:extLst>
      <p:ext uri="{BB962C8B-B14F-4D97-AF65-F5344CB8AC3E}">
        <p14:creationId xmlns:p14="http://schemas.microsoft.com/office/powerpoint/2010/main" val="1809395418"/>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5D11103D-46D9-4A81-8632-CAFE53044F5C}"/>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2. Accessibility Features</a:t>
            </a:r>
          </a:p>
        </p:txBody>
      </p:sp>
      <p:sp>
        <p:nvSpPr>
          <p:cNvPr id="3" name="Rectangle 2">
            <a:extLst xmlns:a="http://schemas.openxmlformats.org/drawingml/2006/main">
              <a:ext uri="{FF2B5EF4-FFF2-40B4-BE49-F238E27FC236}">
                <a16:creationId xmlns:a16="http://schemas.microsoft.com/office/drawing/2014/main" id="{DFDD935C-EB4F-4553-831F-72554B59EDE9}"/>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5BDECC2-EDA9-4BCE-9896-95E4D6908112}"/>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Depending on the device, operating system and application version, GreenGo services may work with screen readers, voice control, text and display scaling, contrast settings, reduced motion features, Switch Access and other accessibility technologies provided by the operating system.</a:t>
            </a:r>
          </a:p>
        </p:txBody>
      </p:sp>
      <p:sp>
        <p:nvSpPr>
          <p:cNvPr id="5" name="TextBox 4">
            <a:extLst xmlns:a="http://schemas.openxmlformats.org/drawingml/2006/main">
              <a:ext uri="{FF2B5EF4-FFF2-40B4-BE49-F238E27FC236}">
                <a16:creationId xmlns:a16="http://schemas.microsoft.com/office/drawing/2014/main" id="{DF8E169B-2777-4F40-A3DE-4E82CBB9A56C}"/>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44</a:t>
            </a:r>
          </a:p>
        </p:txBody>
      </p:sp>
    </p:spTree>
    <p:extLst>
      <p:ext uri="{BB962C8B-B14F-4D97-AF65-F5344CB8AC3E}">
        <p14:creationId xmlns:p14="http://schemas.microsoft.com/office/powerpoint/2010/main" val="323252227"/>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644EFE74-7307-4C34-9F0B-72B3B875019E}"/>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3. Our Approach</a:t>
            </a:r>
          </a:p>
        </p:txBody>
      </p:sp>
      <p:sp>
        <p:nvSpPr>
          <p:cNvPr id="3" name="Rectangle 2">
            <a:extLst xmlns:a="http://schemas.openxmlformats.org/drawingml/2006/main">
              <a:ext uri="{FF2B5EF4-FFF2-40B4-BE49-F238E27FC236}">
                <a16:creationId xmlns:a16="http://schemas.microsoft.com/office/drawing/2014/main" id="{CD405ED5-39A4-4C01-A309-C39E9308AFA7}"/>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44E90C31-1615-4156-8DDD-ACDEB0C036D0}"/>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GreenGo's design and development process considers clear navigation, readable text, clear controls and forms, sufficient contrast, screen reader compatibility, appropriate descriptions for visual information, understandable error messages and interfaces that do not rely on colour alone to communicate essential information.</a:t>
            </a:r>
          </a:p>
        </p:txBody>
      </p:sp>
      <p:sp>
        <p:nvSpPr>
          <p:cNvPr id="5" name="TextBox 4">
            <a:extLst xmlns:a="http://schemas.openxmlformats.org/drawingml/2006/main">
              <a:ext uri="{FF2B5EF4-FFF2-40B4-BE49-F238E27FC236}">
                <a16:creationId xmlns:a16="http://schemas.microsoft.com/office/drawing/2014/main" id="{1ED16655-C8DB-4F39-986E-CC5EEBBE8561}"/>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45</a:t>
            </a:r>
          </a:p>
        </p:txBody>
      </p:sp>
    </p:spTree>
    <p:extLst>
      <p:ext uri="{BB962C8B-B14F-4D97-AF65-F5344CB8AC3E}">
        <p14:creationId xmlns:p14="http://schemas.microsoft.com/office/powerpoint/2010/main" val="1855117355"/>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ECD033F6-981D-4D76-A3DD-08582A2F8D5D}"/>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4. Continuous Improvement</a:t>
            </a:r>
          </a:p>
        </p:txBody>
      </p:sp>
      <p:sp>
        <p:nvSpPr>
          <p:cNvPr id="3" name="Rectangle 2">
            <a:extLst xmlns:a="http://schemas.openxmlformats.org/drawingml/2006/main">
              <a:ext uri="{FF2B5EF4-FFF2-40B4-BE49-F238E27FC236}">
                <a16:creationId xmlns:a16="http://schemas.microsoft.com/office/drawing/2014/main" id="{8EF501E5-5A78-4DE6-B61F-59789F6A2219}"/>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FCF34669-B786-4EEE-A267-A21953A22968}"/>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Digital accessibility is an ongoing process.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GreenGo seeks to identify and address accessibility barriers through user feedback, testing, accessibility assessments, design improvements, technical updates and continued platform development.</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Despite these efforts, some features may not yet be fully accessible on every device or with every assistive technology.</a:t>
            </a:r>
          </a:p>
        </p:txBody>
      </p:sp>
      <p:sp>
        <p:nvSpPr>
          <p:cNvPr id="5" name="TextBox 4">
            <a:extLst xmlns:a="http://schemas.openxmlformats.org/drawingml/2006/main">
              <a:ext uri="{FF2B5EF4-FFF2-40B4-BE49-F238E27FC236}">
                <a16:creationId xmlns:a16="http://schemas.microsoft.com/office/drawing/2014/main" id="{8565C120-8245-4829-BE5D-E7F1D55E80A1}"/>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46</a:t>
            </a:r>
          </a:p>
        </p:txBody>
      </p:sp>
    </p:spTree>
    <p:extLst>
      <p:ext uri="{BB962C8B-B14F-4D97-AF65-F5344CB8AC3E}">
        <p14:creationId xmlns:p14="http://schemas.microsoft.com/office/powerpoint/2010/main" val="467176907"/>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F53CBBD9-537F-4A76-9CA3-865D7D32B119}"/>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5. Third Party Services</a:t>
            </a:r>
          </a:p>
        </p:txBody>
      </p:sp>
      <p:sp>
        <p:nvSpPr>
          <p:cNvPr id="3" name="Rectangle 2">
            <a:extLst xmlns:a="http://schemas.openxmlformats.org/drawingml/2006/main">
              <a:ext uri="{FF2B5EF4-FFF2-40B4-BE49-F238E27FC236}">
                <a16:creationId xmlns:a16="http://schemas.microsoft.com/office/drawing/2014/main" id="{6009393C-8AA2-4832-9858-1172C3343EE9}"/>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C7257FAD-0116-418D-8816-A0DCEBA8E645}"/>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services may use third party payment, mapping, authentication, customer support or other technology services.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The accessibility of such third party services may not always be fully within GreenGo's control.</a:t>
            </a:r>
          </a:p>
        </p:txBody>
      </p:sp>
      <p:sp>
        <p:nvSpPr>
          <p:cNvPr id="5" name="TextBox 4">
            <a:extLst xmlns:a="http://schemas.openxmlformats.org/drawingml/2006/main">
              <a:ext uri="{FF2B5EF4-FFF2-40B4-BE49-F238E27FC236}">
                <a16:creationId xmlns:a16="http://schemas.microsoft.com/office/drawing/2014/main" id="{F1120707-2888-4D19-854D-471A8F630CC7}"/>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47</a:t>
            </a:r>
          </a:p>
        </p:txBody>
      </p:sp>
    </p:spTree>
    <p:extLst>
      <p:ext uri="{BB962C8B-B14F-4D97-AF65-F5344CB8AC3E}">
        <p14:creationId xmlns:p14="http://schemas.microsoft.com/office/powerpoint/2010/main" val="651693990"/>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2B43130C-2051-4EFC-B829-4EAA365AA908}"/>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6. Accessibility Feedback</a:t>
            </a:r>
          </a:p>
        </p:txBody>
      </p:sp>
      <p:sp>
        <p:nvSpPr>
          <p:cNvPr id="3" name="Rectangle 2">
            <a:extLst xmlns:a="http://schemas.openxmlformats.org/drawingml/2006/main">
              <a:ext uri="{FF2B5EF4-FFF2-40B4-BE49-F238E27FC236}">
                <a16:creationId xmlns:a16="http://schemas.microsoft.com/office/drawing/2014/main" id="{BBF8BE6B-FBD0-4413-86A9-A6584C4DFAA0}"/>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6C5EF967-511D-49F6-A8D3-42838FBC871F}"/>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If a user encounters an accessibility problem, they may provide information about the affected feature or page, the device and operating system used, a description of the problem and any preferred alternative method of access.</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Email: info@greengo.ge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Users may also contact GreenGo through an available in application support channel where such functionality is available.</a:t>
            </a:r>
          </a:p>
        </p:txBody>
      </p:sp>
      <p:sp>
        <p:nvSpPr>
          <p:cNvPr id="5" name="TextBox 4">
            <a:extLst xmlns:a="http://schemas.openxmlformats.org/drawingml/2006/main">
              <a:ext uri="{FF2B5EF4-FFF2-40B4-BE49-F238E27FC236}">
                <a16:creationId xmlns:a16="http://schemas.microsoft.com/office/drawing/2014/main" id="{B31C43A3-41C0-4C10-AE45-31118B66C15C}"/>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48</a:t>
            </a:r>
          </a:p>
        </p:txBody>
      </p:sp>
    </p:spTree>
    <p:extLst>
      <p:ext uri="{BB962C8B-B14F-4D97-AF65-F5344CB8AC3E}">
        <p14:creationId xmlns:p14="http://schemas.microsoft.com/office/powerpoint/2010/main" val="365903441"/>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DDF72981-BE9B-4925-A759-EB15EE0E9708}"/>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7. Updates to This Statement</a:t>
            </a:r>
          </a:p>
        </p:txBody>
      </p:sp>
      <p:sp>
        <p:nvSpPr>
          <p:cNvPr id="3" name="Rectangle 2">
            <a:extLst xmlns:a="http://schemas.openxmlformats.org/drawingml/2006/main">
              <a:ext uri="{FF2B5EF4-FFF2-40B4-BE49-F238E27FC236}">
                <a16:creationId xmlns:a16="http://schemas.microsoft.com/office/drawing/2014/main" id="{7EC6FC27-10C8-4D7D-A5E9-70D381CFCE3B}"/>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BA09F39F-AEA8-48AB-9542-5539DB7F15A1}"/>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GreenGo may update this Accessibility Statement from time to time to reflect changes in services, technology, accessibility practices or relevant requirements.</a:t>
            </a:r>
          </a:p>
        </p:txBody>
      </p:sp>
      <p:sp>
        <p:nvSpPr>
          <p:cNvPr id="5" name="TextBox 4">
            <a:extLst xmlns:a="http://schemas.openxmlformats.org/drawingml/2006/main">
              <a:ext uri="{FF2B5EF4-FFF2-40B4-BE49-F238E27FC236}">
                <a16:creationId xmlns:a16="http://schemas.microsoft.com/office/drawing/2014/main" id="{4B8ADFAA-1898-4A8C-B43F-21B72CDAE0C5}"/>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49</a:t>
            </a:r>
          </a:p>
        </p:txBody>
      </p:sp>
    </p:spTree>
    <p:extLst>
      <p:ext uri="{BB962C8B-B14F-4D97-AF65-F5344CB8AC3E}">
        <p14:creationId xmlns:p14="http://schemas.microsoft.com/office/powerpoint/2010/main" val="1249047538"/>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extBox 1">
            <a:extLst xmlns:a="http://schemas.openxmlformats.org/drawingml/2006/main">
              <a:ext uri="{FF2B5EF4-FFF2-40B4-BE49-F238E27FC236}">
                <a16:creationId xmlns:a16="http://schemas.microsoft.com/office/drawing/2014/main" id="{9B57BCA5-D6C1-446D-9A17-7EE4DEE58827}"/>
              </a:ext>
            </a:extLst>
          </p:cNvPr>
          <p:cNvSpPr>
            <a:spLocks xmlns:a="http://schemas.openxmlformats.org/drawingml/2006/main" noGrp="1"/>
          </p:cNvSpPr>
          <p:nvPr/>
        </p:nvSpPr>
        <p:spPr>
          <a:xfrm xmlns:a="http://schemas.openxmlformats.org/drawingml/2006/main">
            <a:off x="640080" y="594360"/>
            <a:ext cx="6309360" cy="73152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buNone/>
              <a:defRPr sz="2200" b="1">
                <a:solidFill>
                  <a:srgbClr val="141414"/>
                </a:solidFill>
                <a:latin typeface="Arial"/>
                <a:ea typeface="Arial"/>
                <a:cs typeface="Arial"/>
              </a:defRPr>
            </a:pPr>
            <a:r>
              <a:t>8. Contact Information</a:t>
            </a:r>
          </a:p>
        </p:txBody>
      </p:sp>
      <p:sp>
        <p:nvSpPr>
          <p:cNvPr id="3" name="Rectangle 2">
            <a:extLst xmlns:a="http://schemas.openxmlformats.org/drawingml/2006/main">
              <a:ext uri="{FF2B5EF4-FFF2-40B4-BE49-F238E27FC236}">
                <a16:creationId xmlns:a16="http://schemas.microsoft.com/office/drawing/2014/main" id="{C9A0DF28-5B08-46CC-B506-4F595A7D1B07}"/>
              </a:ext>
            </a:extLst>
          </p:cNvPr>
          <p:cNvSpPr>
            <a:spLocks xmlns:a="http://schemas.openxmlformats.org/drawingml/2006/main" noGrp="1"/>
          </p:cNvSpPr>
          <p:nvPr/>
        </p:nvSpPr>
        <p:spPr>
          <a:xfrm xmlns:a="http://schemas.openxmlformats.org/drawingml/2006/main">
            <a:off x="640080" y="1353312"/>
            <a:ext cx="6309360" cy="10972"/>
          </a:xfrm>
          <a:prstGeom xmlns:a="http://schemas.openxmlformats.org/drawingml/2006/main" prst="rect">
            <a:avLst/>
          </a:prstGeom>
          <a:solidFill xmlns:a="http://schemas.openxmlformats.org/drawingml/2006/main">
            <a:srgbClr val="D2D2D2"/>
          </a:solidFill>
          <a:ln xmlns:a="http://schemas.openxmlformats.org/drawingml/2006/main">
            <a:noFill/>
          </a:ln>
        </p:spPr>
        <p: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p:style>
        <p:txBody>
          <a:bodyPr xmlns:a="http://schemas.openxmlformats.org/drawingml/2006/main" anchor="ctr"/>
          <a:lstStyle xmlns:a="http://schemas.openxmlformats.org/drawingml/2006/main"/>
          <a:p xmlns:a="http://schemas.openxmlformats.org/drawingml/2006/main">
            <a:pPr algn="ctr">
              <a:buNone/>
            </a:pPr>
          </a:p>
        </p:txBody>
      </p:sp>
      <p:sp>
        <p:nvSpPr>
          <p:cNvPr id="4" name="TextBox 3">
            <a:extLst xmlns:a="http://schemas.openxmlformats.org/drawingml/2006/main">
              <a:ext uri="{FF2B5EF4-FFF2-40B4-BE49-F238E27FC236}">
                <a16:creationId xmlns:a16="http://schemas.microsoft.com/office/drawing/2014/main" id="{1A393EB6-3AAA-455E-9355-17D5D4D13C9B}"/>
              </a:ext>
            </a:extLst>
          </p:cNvPr>
          <p:cNvSpPr>
            <a:spLocks xmlns:a="http://schemas.openxmlformats.org/drawingml/2006/main" noGrp="1"/>
          </p:cNvSpPr>
          <p:nvPr/>
        </p:nvSpPr>
        <p:spPr>
          <a:xfrm xmlns:a="http://schemas.openxmlformats.org/drawingml/2006/main">
            <a:off x="640080" y="1600200"/>
            <a:ext cx="6309360" cy="8183879"/>
          </a:xfrm>
          <a:prstGeom xmlns:a="http://schemas.openxmlformats.org/drawingml/2006/main" prst="rect">
            <a:avLst/>
          </a:prstGeom>
          <a:noFill xmlns:a="http://schemas.openxmlformats.org/drawingml/2006/main"/>
        </p:spPr>
        <p:txBody>
          <a:bodyPr xmlns:a="http://schemas.openxmlformats.org/drawingml/2006/main" wrap="square" lIns="0" tIns="0" rIns="0" bIns="0">
            <a:spAutoFit/>
          </a:bodyPr>
          <a:lstStyle xmlns:a="http://schemas.openxmlformats.org/drawingml/2006/main"/>
          <a:p xmlns:a="http://schemas.openxmlformats.org/drawingml/2006/main">
            <a:pPr>
              <a:lnSpc>
                <a:spcPct val="115000"/>
              </a:lnSpc>
              <a:spcAft>
                <a:spcPts val="800"/>
              </a:spcAft>
              <a:buNone/>
              <a:defRPr sz="1400">
                <a:solidFill>
                  <a:srgbClr val="141414"/>
                </a:solidFill>
                <a:latin typeface="Arial"/>
                <a:ea typeface="Arial"/>
                <a:cs typeface="Arial"/>
              </a:defRPr>
            </a:pPr>
            <a:r>
              <a:t>LLC GreenGo</a:t>
            </a:r>
          </a:p>
          <a:p xmlns:a="http://schemas.openxmlformats.org/drawingml/2006/main">
            <a:pPr>
              <a:lnSpc>
                <a:spcPct val="115000"/>
              </a:lnSpc>
              <a:spcAft>
                <a:spcPts val="800"/>
              </a:spcAft>
              <a:buNone/>
              <a:defRPr sz="1400">
                <a:solidFill>
                  <a:srgbClr val="141414"/>
                </a:solidFill>
                <a:latin typeface="Arial"/>
                <a:ea typeface="Arial"/>
                <a:cs typeface="Arial"/>
              </a:defRPr>
            </a:pPr>
            <a:r>
              <a:t>Identification Number: 421286085</a:t>
            </a:r>
          </a:p>
          <a:p xmlns:a="http://schemas.openxmlformats.org/drawingml/2006/main">
            <a:pPr>
              <a:lnSpc>
                <a:spcPct val="115000"/>
              </a:lnSpc>
              <a:spcAft>
                <a:spcPts val="800"/>
              </a:spcAft>
              <a:buNone/>
              <a:defRPr sz="1400">
                <a:solidFill>
                  <a:srgbClr val="141414"/>
                </a:solidFill>
                <a:latin typeface="Arial"/>
                <a:ea typeface="Arial"/>
                <a:cs typeface="Arial"/>
              </a:defRPr>
            </a:pPr>
            <a:r>
              <a:t>Address: 4 Akaki Shanidze St., Tskaltubo, Georgia</a:t>
            </a:r>
          </a:p>
          <a:p xmlns:a="http://schemas.openxmlformats.org/drawingml/2006/main">
            <a:pPr>
              <a:lnSpc>
                <a:spcPct val="115000"/>
              </a:lnSpc>
              <a:spcAft>
                <a:spcPts val="800"/>
              </a:spcAft>
              <a:buNone/>
              <a:defRPr sz="1400">
                <a:solidFill>
                  <a:srgbClr val="141414"/>
                </a:solidFill>
                <a:latin typeface="Arial"/>
                <a:ea typeface="Arial"/>
                <a:cs typeface="Arial"/>
              </a:defRPr>
            </a:pPr>
            <a:r>
              <a:t>Email: info@greengo.ge</a:t>
            </a:r>
          </a:p>
          <a:p xmlns:a="http://schemas.openxmlformats.org/drawingml/2006/main">
            <a:pPr>
              <a:lnSpc>
                <a:spcPct val="115000"/>
              </a:lnSpc>
              <a:spcAft>
                <a:spcPts val="800"/>
              </a:spcAft>
              <a:buNone/>
              <a:defRPr sz="1400">
                <a:solidFill>
                  <a:srgbClr val="141414"/>
                </a:solidFill>
                <a:latin typeface="Arial"/>
                <a:ea typeface="Arial"/>
                <a:cs typeface="Arial"/>
              </a:defRPr>
            </a:pPr>
            <a:r>
              <a:t>Website: greengo.ge</a:t>
            </a:r>
          </a:p>
          <a:p xmlns:a="http://schemas.openxmlformats.org/drawingml/2006/main">
            <a:pPr>
              <a:lnSpc>
                <a:spcPct val="115000"/>
              </a:lnSpc>
              <a:spcAft>
                <a:spcPts val="800"/>
              </a:spcAft>
              <a:buNone/>
              <a:defRPr sz="1400">
                <a:solidFill>
                  <a:srgbClr val="141414"/>
                </a:solidFill>
                <a:latin typeface="Arial"/>
                <a:ea typeface="Arial"/>
                <a:cs typeface="Arial"/>
              </a:defRPr>
            </a:pPr>
          </a:p>
          <a:p xmlns:a="http://schemas.openxmlformats.org/drawingml/2006/main">
            <a:pPr>
              <a:lnSpc>
                <a:spcPct val="115000"/>
              </a:lnSpc>
              <a:spcAft>
                <a:spcPts val="800"/>
              </a:spcAft>
              <a:buNone/>
              <a:defRPr sz="1400">
                <a:solidFill>
                  <a:srgbClr val="141414"/>
                </a:solidFill>
                <a:latin typeface="Arial"/>
                <a:ea typeface="Arial"/>
                <a:cs typeface="Arial"/>
              </a:defRPr>
            </a:pPr>
            <a:r>
              <a:t>Last Updated: September 2, 2026</a:t>
            </a:r>
          </a:p>
        </p:txBody>
      </p:sp>
      <p:sp>
        <p:nvSpPr>
          <p:cNvPr id="5" name="TextBox 4">
            <a:extLst xmlns:a="http://schemas.openxmlformats.org/drawingml/2006/main">
              <a:ext uri="{FF2B5EF4-FFF2-40B4-BE49-F238E27FC236}">
                <a16:creationId xmlns:a16="http://schemas.microsoft.com/office/drawing/2014/main" id="{203EB9E8-D9DF-498C-85B2-D4C56C640D17}"/>
              </a:ext>
            </a:extLst>
          </p:cNvPr>
          <p:cNvSpPr>
            <a:spLocks xmlns:a="http://schemas.openxmlformats.org/drawingml/2006/main" noGrp="1"/>
          </p:cNvSpPr>
          <p:nvPr/>
        </p:nvSpPr>
        <p:spPr>
          <a:xfrm xmlns:a="http://schemas.openxmlformats.org/drawingml/2006/main">
            <a:off x="6720840" y="10195560"/>
            <a:ext cx="411480" cy="228600"/>
          </a:xfrm>
          <a:prstGeom xmlns:a="http://schemas.openxmlformats.org/drawingml/2006/main" prst="rect">
            <a:avLst/>
          </a:prstGeom>
          <a:noFill xmlns:a="http://schemas.openxmlformats.org/drawingml/2006/main"/>
        </p:spPr>
        <p:txBody>
          <a:bodyPr xmlns:a="http://schemas.openxmlformats.org/drawingml/2006/main" wrap="none">
            <a:spAutoFit/>
          </a:bodyPr>
          <a:lstStyle xmlns:a="http://schemas.openxmlformats.org/drawingml/2006/main"/>
          <a:p xmlns:a="http://schemas.openxmlformats.org/drawingml/2006/main">
            <a:pPr algn="r">
              <a:buNone/>
              <a:defRPr sz="900">
                <a:solidFill>
                  <a:srgbClr val="5F5F5F"/>
                </a:solidFill>
                <a:latin typeface="Arial"/>
                <a:ea typeface="Arial"/>
                <a:cs typeface="Arial"/>
              </a:defRPr>
            </a:pPr>
            <a:r>
              <a:t>50</a:t>
            </a:r>
          </a:p>
        </p:txBody>
      </p:sp>
    </p:spTree>
    <p:extLst>
      <p:ext uri="{BB962C8B-B14F-4D97-AF65-F5344CB8AC3E}">
        <p14:creationId xmlns:p14="http://schemas.microsoft.com/office/powerpoint/2010/main" val="751230694"/>
      </p:ext>
    </p:extLst>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a:solidFill>
            <a:schemeClr val="phClr">
              <a:shade val="95000"/>
              <a:satMod val="105000"/>
            </a:schemeClr>
          </a:solidFill>
          <a:prstDash val="solid"/>
        </a:ln>
        <a:ln w="25400">
          <a:solidFill>
            <a:schemeClr val="phClr"/>
          </a:solidFill>
          <a:prstDash val="solid"/>
        </a:ln>
        <a:ln w="38100">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2026-09-09T07:21:45.6330000Z</dcterms:created>
  <dcterms:modified xsi:type="dcterms:W3CDTF">2026-09-09T07:21:45.6330000Z</dcterms:modified>
</coreProperties>
</file>